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9" r:id="rId3"/>
    <p:sldId id="258" r:id="rId4"/>
    <p:sldId id="270" r:id="rId5"/>
    <p:sldId id="261" r:id="rId6"/>
    <p:sldId id="263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939948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3107186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4153078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Date  •  Location</a:t>
            </a:r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939948"/>
            <a:ext cx="11702143" cy="1136743"/>
          </a:xfrm>
        </p:spPr>
        <p:txBody>
          <a:bodyPr>
            <a:normAutofit/>
          </a:bodyPr>
          <a:lstStyle/>
          <a:p>
            <a:r>
              <a:rPr lang="en-US" sz="4800" b="1" dirty="0"/>
              <a:t>Treatment of Clients Experiencing Anxiety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A Collaborative Approach to Care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February 24, 2018 * Tex-CHIP Training Series</a:t>
            </a:r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247" y="2649397"/>
            <a:ext cx="10757647" cy="1136743"/>
          </a:xfrm>
        </p:spPr>
        <p:txBody>
          <a:bodyPr>
            <a:normAutofit fontScale="90000"/>
          </a:bodyPr>
          <a:lstStyle/>
          <a:p>
            <a:r>
              <a:rPr lang="en-US" dirty="0"/>
              <a:t>Role of Case Management in the Treatment of Anxiety Symptoms</a:t>
            </a:r>
          </a:p>
        </p:txBody>
      </p:sp>
    </p:spTree>
    <p:extLst>
      <p:ext uri="{BB962C8B-B14F-4D97-AF65-F5344CB8AC3E}">
        <p14:creationId xmlns:p14="http://schemas.microsoft.com/office/powerpoint/2010/main" val="283247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Provider Role in Treating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Supportive role</a:t>
            </a:r>
          </a:p>
          <a:p>
            <a:r>
              <a:rPr lang="en-US" dirty="0"/>
              <a:t>Education for client and support system</a:t>
            </a:r>
          </a:p>
          <a:p>
            <a:r>
              <a:rPr lang="en-US" dirty="0"/>
              <a:t>Real-life &amp; real-time applications of the skills </a:t>
            </a:r>
          </a:p>
          <a:p>
            <a:r>
              <a:rPr lang="en-US" dirty="0"/>
              <a:t>Symptoms tracking and reporting </a:t>
            </a:r>
          </a:p>
          <a:p>
            <a:pPr lvl="1"/>
            <a:r>
              <a:rPr lang="en-US" dirty="0"/>
              <a:t>Encouraging self-reporting</a:t>
            </a:r>
          </a:p>
          <a:p>
            <a:pPr lvl="1"/>
            <a:r>
              <a:rPr lang="en-US" dirty="0"/>
              <a:t>Effective documentation from case manager to team</a:t>
            </a:r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Considerations when Interacting with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1710"/>
            <a:ext cx="10515600" cy="4596946"/>
          </a:xfrm>
        </p:spPr>
        <p:txBody>
          <a:bodyPr>
            <a:normAutofit/>
          </a:bodyPr>
          <a:lstStyle/>
          <a:p>
            <a:r>
              <a:rPr lang="en-US" dirty="0"/>
              <a:t>Similarities across Anxiety Disorder diagnoses</a:t>
            </a:r>
          </a:p>
          <a:p>
            <a:pPr lvl="1"/>
            <a:r>
              <a:rPr lang="en-US" dirty="0"/>
              <a:t>Fear, Anxiety, &amp;/or Avoidance</a:t>
            </a:r>
          </a:p>
          <a:p>
            <a:r>
              <a:rPr lang="en-US" dirty="0"/>
              <a:t>Current coping skills and patterns of learned behaviors</a:t>
            </a:r>
          </a:p>
          <a:p>
            <a:pPr lvl="1"/>
            <a:r>
              <a:rPr lang="en-US" dirty="0"/>
              <a:t>Separating appropriate coping skills may be difficult depending on how the skills effect anxiety symptoms</a:t>
            </a:r>
          </a:p>
          <a:p>
            <a:r>
              <a:rPr lang="en-US" dirty="0"/>
              <a:t>Case Manager as a potential primary enabler?</a:t>
            </a:r>
          </a:p>
          <a:p>
            <a:r>
              <a:rPr lang="en-US" dirty="0"/>
              <a:t>Potential difficulties of comorbidity with other diagnoses</a:t>
            </a:r>
          </a:p>
          <a:p>
            <a:r>
              <a:rPr lang="en-US" dirty="0"/>
              <a:t>Maintaining compassionate curiosity with difficult symptoms and potential for slow/selective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7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&amp; Related Interventions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73286" cy="4351338"/>
          </a:xfrm>
        </p:spPr>
        <p:txBody>
          <a:bodyPr/>
          <a:lstStyle/>
          <a:p>
            <a:r>
              <a:rPr lang="en-US" dirty="0"/>
              <a:t>Goals:</a:t>
            </a:r>
          </a:p>
          <a:p>
            <a:r>
              <a:rPr lang="en-US" dirty="0"/>
              <a:t>Increase positive interactions</a:t>
            </a:r>
          </a:p>
          <a:p>
            <a:r>
              <a:rPr lang="en-US" dirty="0"/>
              <a:t>Decrease anxiety symptoms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19057" y="1825625"/>
            <a:ext cx="5638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Interventions:</a:t>
            </a:r>
          </a:p>
          <a:p>
            <a:r>
              <a:rPr lang="en-US" dirty="0"/>
              <a:t>Building supportive network for desired goals</a:t>
            </a:r>
          </a:p>
          <a:p>
            <a:r>
              <a:rPr lang="en-US" dirty="0"/>
              <a:t>Challenging beliefs</a:t>
            </a:r>
          </a:p>
          <a:p>
            <a:r>
              <a:rPr lang="en-US" dirty="0"/>
              <a:t>Planning for stressors and anxiety provoking situations</a:t>
            </a:r>
          </a:p>
          <a:p>
            <a:r>
              <a:rPr lang="en-US" dirty="0"/>
              <a:t>“Homework” set by counselors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2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Outcomes/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1939"/>
            <a:ext cx="10515600" cy="3225346"/>
          </a:xfrm>
        </p:spPr>
        <p:txBody>
          <a:bodyPr/>
          <a:lstStyle/>
          <a:p>
            <a:r>
              <a:rPr lang="en-US" dirty="0"/>
              <a:t>Increased positive/desired behaviors</a:t>
            </a:r>
          </a:p>
          <a:p>
            <a:pPr lvl="1"/>
            <a:r>
              <a:rPr lang="en-US" dirty="0"/>
              <a:t>Engaging in the (formerly) anxiety provoking situation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Decreased negative/unwanted behaviors</a:t>
            </a:r>
          </a:p>
          <a:p>
            <a:pPr lvl="1"/>
            <a:r>
              <a:rPr lang="en-US" dirty="0"/>
              <a:t>Engaging in the (formerly) anxiety provoking situation without or with decreased anxiety symptoms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8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from Counselors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57"/>
            <a:ext cx="10515600" cy="462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Specifics of the needs as related to the presenting symptomology</a:t>
            </a:r>
          </a:p>
          <a:p>
            <a:r>
              <a:rPr lang="en-US" dirty="0"/>
              <a:t>Identification of successes and challenges reported in session(s)</a:t>
            </a:r>
          </a:p>
          <a:p>
            <a:r>
              <a:rPr lang="en-US" dirty="0"/>
              <a:t>Concrete identification of skills to build or strengths to utilize in case management planning</a:t>
            </a:r>
          </a:p>
          <a:p>
            <a:r>
              <a:rPr lang="en-US" dirty="0"/>
              <a:t>Any positive or negative influence from primary support group or natural supports</a:t>
            </a:r>
          </a:p>
          <a:p>
            <a:r>
              <a:rPr lang="en-US" dirty="0"/>
              <a:t>Risk factors, or triggers for increased risk</a:t>
            </a:r>
          </a:p>
          <a:p>
            <a:pPr lvl="1"/>
            <a:r>
              <a:rPr lang="en-US" dirty="0"/>
              <a:t>Include related safety plan and emergency procedures</a:t>
            </a:r>
          </a:p>
        </p:txBody>
      </p:sp>
    </p:spTree>
    <p:extLst>
      <p:ext uri="{BB962C8B-B14F-4D97-AF65-F5344CB8AC3E}">
        <p14:creationId xmlns:p14="http://schemas.microsoft.com/office/powerpoint/2010/main" val="286279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268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Treatment of Clients Experiencing Anxiety</vt:lpstr>
      <vt:lpstr>Role of Case Management in the Treatment of Anxiety Symptoms</vt:lpstr>
      <vt:lpstr>Understanding Provider Role in Treating Anxiety</vt:lpstr>
      <vt:lpstr>Considerations when Interacting with Clients</vt:lpstr>
      <vt:lpstr>Goals &amp; Related Interventions </vt:lpstr>
      <vt:lpstr>Measuring Outcomes/ Success</vt:lpstr>
      <vt:lpstr>Communication from Counselors</vt:lpstr>
    </vt:vector>
  </TitlesOfParts>
  <Company>TAMU-CC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Salazar, Ana</cp:lastModifiedBy>
  <cp:revision>31</cp:revision>
  <dcterms:created xsi:type="dcterms:W3CDTF">2016-03-14T21:18:27Z</dcterms:created>
  <dcterms:modified xsi:type="dcterms:W3CDTF">2018-02-21T21:22:46Z</dcterms:modified>
</cp:coreProperties>
</file>