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59" r:id="rId9"/>
    <p:sldId id="268" r:id="rId10"/>
    <p:sldId id="269" r:id="rId11"/>
    <p:sldId id="270" r:id="rId12"/>
    <p:sldId id="261" r:id="rId13"/>
    <p:sldId id="262" r:id="rId14"/>
    <p:sldId id="263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031B5E-339D-4547-B2DC-0DE80C5C212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1F5CC1-EF72-486D-9BCF-C79696632A1B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Traumatic Experience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9DF652-50B9-45C9-B221-759A13EE83A3}" type="parTrans" cxnId="{0C38A3D4-9B00-442D-8CDC-C4B08DC3048F}">
      <dgm:prSet/>
      <dgm:spPr/>
      <dgm:t>
        <a:bodyPr/>
        <a:lstStyle/>
        <a:p>
          <a:endParaRPr lang="en-US"/>
        </a:p>
      </dgm:t>
    </dgm:pt>
    <dgm:pt modelId="{86485FF0-929C-4C1A-8E21-A4204C61EB71}" type="sibTrans" cxnId="{0C38A3D4-9B00-442D-8CDC-C4B08DC3048F}">
      <dgm:prSet/>
      <dgm:spPr/>
      <dgm:t>
        <a:bodyPr/>
        <a:lstStyle/>
        <a:p>
          <a:endParaRPr lang="en-US"/>
        </a:p>
      </dgm:t>
    </dgm:pt>
    <dgm:pt modelId="{5C49D63F-AEC7-4F4C-9C09-60F95EEF58C8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Natural Recovery Response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3B86BD-9434-4734-B840-57BF7F86FD99}" type="parTrans" cxnId="{88F098B8-1944-46F0-AFA2-ABCF32740FEC}">
      <dgm:prSet/>
      <dgm:spPr/>
      <dgm:t>
        <a:bodyPr/>
        <a:lstStyle/>
        <a:p>
          <a:endParaRPr lang="en-US"/>
        </a:p>
      </dgm:t>
    </dgm:pt>
    <dgm:pt modelId="{9FB36A45-024E-44D5-B838-39630377E307}" type="sibTrans" cxnId="{88F098B8-1944-46F0-AFA2-ABCF32740FEC}">
      <dgm:prSet/>
      <dgm:spPr/>
      <dgm:t>
        <a:bodyPr/>
        <a:lstStyle/>
        <a:p>
          <a:endParaRPr lang="en-US"/>
        </a:p>
      </dgm:t>
    </dgm:pt>
    <dgm:pt modelId="{ABE33D1F-0D21-4EAD-B594-8030448E65A8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Persistence of Trauma Symptoms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D42FA-1385-4B9A-B1B6-CB6AEB979348}" type="parTrans" cxnId="{721F5FAB-A547-4BE8-B820-5F2FCA784186}">
      <dgm:prSet/>
      <dgm:spPr/>
      <dgm:t>
        <a:bodyPr/>
        <a:lstStyle/>
        <a:p>
          <a:endParaRPr lang="en-US"/>
        </a:p>
      </dgm:t>
    </dgm:pt>
    <dgm:pt modelId="{3BA5D07E-8518-4B52-8A6A-BD4DE89DAFAA}" type="sibTrans" cxnId="{721F5FAB-A547-4BE8-B820-5F2FCA784186}">
      <dgm:prSet/>
      <dgm:spPr/>
      <dgm:t>
        <a:bodyPr/>
        <a:lstStyle/>
        <a:p>
          <a:endParaRPr lang="en-US"/>
        </a:p>
      </dgm:t>
    </dgm:pt>
    <dgm:pt modelId="{A1502E4C-8180-4618-B663-2F3C51BD2DE1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Recovery through treatment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EAF314-03F7-4C11-AB24-98BE86BBBE36}" type="parTrans" cxnId="{EA14001A-2B16-4374-ACF6-A30E706997C6}">
      <dgm:prSet/>
      <dgm:spPr/>
      <dgm:t>
        <a:bodyPr/>
        <a:lstStyle/>
        <a:p>
          <a:endParaRPr lang="en-US"/>
        </a:p>
      </dgm:t>
    </dgm:pt>
    <dgm:pt modelId="{AF760566-D2AA-4978-8FF7-2CF912531DE0}" type="sibTrans" cxnId="{EA14001A-2B16-4374-ACF6-A30E706997C6}">
      <dgm:prSet/>
      <dgm:spPr/>
      <dgm:t>
        <a:bodyPr/>
        <a:lstStyle/>
        <a:p>
          <a:endParaRPr lang="en-US"/>
        </a:p>
      </dgm:t>
    </dgm:pt>
    <dgm:pt modelId="{89037480-1CB1-454E-B6A1-B2BC9E1DF415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Compounding of symptoms through non-treatment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7CBC23-7F61-46EC-8E43-C9407CC231F5}" type="parTrans" cxnId="{324F4528-C9B9-408C-BED0-D9A991145DD8}">
      <dgm:prSet/>
      <dgm:spPr/>
      <dgm:t>
        <a:bodyPr/>
        <a:lstStyle/>
        <a:p>
          <a:endParaRPr lang="en-US"/>
        </a:p>
      </dgm:t>
    </dgm:pt>
    <dgm:pt modelId="{463BE4C9-F54A-4511-AB9D-839172E3BA3B}" type="sibTrans" cxnId="{324F4528-C9B9-408C-BED0-D9A991145DD8}">
      <dgm:prSet/>
      <dgm:spPr/>
      <dgm:t>
        <a:bodyPr/>
        <a:lstStyle/>
        <a:p>
          <a:endParaRPr lang="en-US"/>
        </a:p>
      </dgm:t>
    </dgm:pt>
    <dgm:pt modelId="{926556A6-7ABD-417D-806A-EABEDF4714B9}" type="pres">
      <dgm:prSet presAssocID="{AD031B5E-339D-4547-B2DC-0DE80C5C212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95B79A-9118-418F-8EC7-E1A89A190B28}" type="pres">
      <dgm:prSet presAssocID="{4A1F5CC1-EF72-486D-9BCF-C79696632A1B}" presName="root1" presStyleCnt="0"/>
      <dgm:spPr/>
    </dgm:pt>
    <dgm:pt modelId="{45A064D5-C13B-4E8C-ABD4-C7484576D64D}" type="pres">
      <dgm:prSet presAssocID="{4A1F5CC1-EF72-486D-9BCF-C79696632A1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44BA92-149E-4D08-A09A-BF91620F2BA6}" type="pres">
      <dgm:prSet presAssocID="{4A1F5CC1-EF72-486D-9BCF-C79696632A1B}" presName="level2hierChild" presStyleCnt="0"/>
      <dgm:spPr/>
    </dgm:pt>
    <dgm:pt modelId="{01A2A345-832F-47B2-A17C-FCD624E18A0D}" type="pres">
      <dgm:prSet presAssocID="{E13B86BD-9434-4734-B840-57BF7F86FD99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8C08891-3EE6-4090-B283-E355479AEBE3}" type="pres">
      <dgm:prSet presAssocID="{E13B86BD-9434-4734-B840-57BF7F86FD99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5330221-A0D5-437E-84A6-43E7E203325F}" type="pres">
      <dgm:prSet presAssocID="{5C49D63F-AEC7-4F4C-9C09-60F95EEF58C8}" presName="root2" presStyleCnt="0"/>
      <dgm:spPr/>
    </dgm:pt>
    <dgm:pt modelId="{5AAD4217-3A54-44BA-8B48-34899345AB88}" type="pres">
      <dgm:prSet presAssocID="{5C49D63F-AEC7-4F4C-9C09-60F95EEF58C8}" presName="LevelTwoTextNode" presStyleLbl="node2" presStyleIdx="0" presStyleCnt="2" custLinFactNeighborX="-759" custLinFactNeighborY="-286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06BB11-262F-4CEF-A896-5006E4BF6EA4}" type="pres">
      <dgm:prSet presAssocID="{5C49D63F-AEC7-4F4C-9C09-60F95EEF58C8}" presName="level3hierChild" presStyleCnt="0"/>
      <dgm:spPr/>
    </dgm:pt>
    <dgm:pt modelId="{FFB0F01F-2F85-4120-82B8-7100C6679498}" type="pres">
      <dgm:prSet presAssocID="{592D42FA-1385-4B9A-B1B6-CB6AEB97934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DEA22D0E-3B79-49E0-8722-426CD88B7942}" type="pres">
      <dgm:prSet presAssocID="{592D42FA-1385-4B9A-B1B6-CB6AEB97934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7D0037-459F-403C-A920-A880D3E108EB}" type="pres">
      <dgm:prSet presAssocID="{ABE33D1F-0D21-4EAD-B594-8030448E65A8}" presName="root2" presStyleCnt="0"/>
      <dgm:spPr/>
    </dgm:pt>
    <dgm:pt modelId="{9CA75D18-303C-4FF9-BEA1-FA8A1159A753}" type="pres">
      <dgm:prSet presAssocID="{ABE33D1F-0D21-4EAD-B594-8030448E65A8}" presName="LevelTwoTextNode" presStyleLbl="node2" presStyleIdx="1" presStyleCnt="2" custLinFactNeighborX="-759" custLinFactNeighborY="355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736A6A-46FC-4183-BB5D-6086A6AF04FF}" type="pres">
      <dgm:prSet presAssocID="{ABE33D1F-0D21-4EAD-B594-8030448E65A8}" presName="level3hierChild" presStyleCnt="0"/>
      <dgm:spPr/>
    </dgm:pt>
    <dgm:pt modelId="{FBDBFD61-E265-42E1-99BC-8C388EC29F71}" type="pres">
      <dgm:prSet presAssocID="{8BEAF314-03F7-4C11-AB24-98BE86BBBE36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7475E321-F8A8-4AE4-A689-066CB94F5AFF}" type="pres">
      <dgm:prSet presAssocID="{8BEAF314-03F7-4C11-AB24-98BE86BBBE36}" presName="connTx" presStyleLbl="parChTrans1D3" presStyleIdx="0" presStyleCnt="2"/>
      <dgm:spPr/>
      <dgm:t>
        <a:bodyPr/>
        <a:lstStyle/>
        <a:p>
          <a:endParaRPr lang="en-US"/>
        </a:p>
      </dgm:t>
    </dgm:pt>
    <dgm:pt modelId="{E07DE61B-8022-462B-A1B5-32837D1A073D}" type="pres">
      <dgm:prSet presAssocID="{A1502E4C-8180-4618-B663-2F3C51BD2DE1}" presName="root2" presStyleCnt="0"/>
      <dgm:spPr/>
    </dgm:pt>
    <dgm:pt modelId="{21F6FEC8-3116-4A48-8B63-0D923282358F}" type="pres">
      <dgm:prSet presAssocID="{A1502E4C-8180-4618-B663-2F3C51BD2DE1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8FE01B-1BAF-452F-9DF0-6C8564DE4BD1}" type="pres">
      <dgm:prSet presAssocID="{A1502E4C-8180-4618-B663-2F3C51BD2DE1}" presName="level3hierChild" presStyleCnt="0"/>
      <dgm:spPr/>
    </dgm:pt>
    <dgm:pt modelId="{D5BB73CC-2FB7-46FC-96F9-47E75189152D}" type="pres">
      <dgm:prSet presAssocID="{357CBC23-7F61-46EC-8E43-C9407CC231F5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0E52C56E-077E-476D-9CBD-88344DC03E0A}" type="pres">
      <dgm:prSet presAssocID="{357CBC23-7F61-46EC-8E43-C9407CC231F5}" presName="connTx" presStyleLbl="parChTrans1D3" presStyleIdx="1" presStyleCnt="2"/>
      <dgm:spPr/>
      <dgm:t>
        <a:bodyPr/>
        <a:lstStyle/>
        <a:p>
          <a:endParaRPr lang="en-US"/>
        </a:p>
      </dgm:t>
    </dgm:pt>
    <dgm:pt modelId="{54E731AD-0CE5-485A-9A82-8CF9F5F9AA6B}" type="pres">
      <dgm:prSet presAssocID="{89037480-1CB1-454E-B6A1-B2BC9E1DF415}" presName="root2" presStyleCnt="0"/>
      <dgm:spPr/>
    </dgm:pt>
    <dgm:pt modelId="{AC5A6953-CF1B-4688-A9AA-21E18E04ADD9}" type="pres">
      <dgm:prSet presAssocID="{89037480-1CB1-454E-B6A1-B2BC9E1DF415}" presName="LevelTwoTextNode" presStyleLbl="node3" presStyleIdx="1" presStyleCnt="2" custLinFactNeighborX="-364" custLinFactNeighborY="569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495B70-F030-4F4E-9B03-DDE8B2E97406}" type="pres">
      <dgm:prSet presAssocID="{89037480-1CB1-454E-B6A1-B2BC9E1DF415}" presName="level3hierChild" presStyleCnt="0"/>
      <dgm:spPr/>
    </dgm:pt>
  </dgm:ptLst>
  <dgm:cxnLst>
    <dgm:cxn modelId="{4F92CC71-0953-44BF-905B-695D92063D0B}" type="presOf" srcId="{E13B86BD-9434-4734-B840-57BF7F86FD99}" destId="{01A2A345-832F-47B2-A17C-FCD624E18A0D}" srcOrd="0" destOrd="0" presId="urn:microsoft.com/office/officeart/2005/8/layout/hierarchy2"/>
    <dgm:cxn modelId="{324F4528-C9B9-408C-BED0-D9A991145DD8}" srcId="{ABE33D1F-0D21-4EAD-B594-8030448E65A8}" destId="{89037480-1CB1-454E-B6A1-B2BC9E1DF415}" srcOrd="1" destOrd="0" parTransId="{357CBC23-7F61-46EC-8E43-C9407CC231F5}" sibTransId="{463BE4C9-F54A-4511-AB9D-839172E3BA3B}"/>
    <dgm:cxn modelId="{0881CED0-D206-4BF3-B7EC-5E60270137EA}" type="presOf" srcId="{5C49D63F-AEC7-4F4C-9C09-60F95EEF58C8}" destId="{5AAD4217-3A54-44BA-8B48-34899345AB88}" srcOrd="0" destOrd="0" presId="urn:microsoft.com/office/officeart/2005/8/layout/hierarchy2"/>
    <dgm:cxn modelId="{824D6DA2-14EB-405D-92DA-F9E65F0F8722}" type="presOf" srcId="{AD031B5E-339D-4547-B2DC-0DE80C5C212D}" destId="{926556A6-7ABD-417D-806A-EABEDF4714B9}" srcOrd="0" destOrd="0" presId="urn:microsoft.com/office/officeart/2005/8/layout/hierarchy2"/>
    <dgm:cxn modelId="{EA335A72-0F30-478F-BDC7-10DB044D56D9}" type="presOf" srcId="{89037480-1CB1-454E-B6A1-B2BC9E1DF415}" destId="{AC5A6953-CF1B-4688-A9AA-21E18E04ADD9}" srcOrd="0" destOrd="0" presId="urn:microsoft.com/office/officeart/2005/8/layout/hierarchy2"/>
    <dgm:cxn modelId="{1963BE3C-996C-447F-8EDF-E1C413A8203C}" type="presOf" srcId="{357CBC23-7F61-46EC-8E43-C9407CC231F5}" destId="{0E52C56E-077E-476D-9CBD-88344DC03E0A}" srcOrd="1" destOrd="0" presId="urn:microsoft.com/office/officeart/2005/8/layout/hierarchy2"/>
    <dgm:cxn modelId="{DA0A7EA0-4415-4FAE-AADA-CBFDA36803DB}" type="presOf" srcId="{4A1F5CC1-EF72-486D-9BCF-C79696632A1B}" destId="{45A064D5-C13B-4E8C-ABD4-C7484576D64D}" srcOrd="0" destOrd="0" presId="urn:microsoft.com/office/officeart/2005/8/layout/hierarchy2"/>
    <dgm:cxn modelId="{721F5FAB-A547-4BE8-B820-5F2FCA784186}" srcId="{4A1F5CC1-EF72-486D-9BCF-C79696632A1B}" destId="{ABE33D1F-0D21-4EAD-B594-8030448E65A8}" srcOrd="1" destOrd="0" parTransId="{592D42FA-1385-4B9A-B1B6-CB6AEB979348}" sibTransId="{3BA5D07E-8518-4B52-8A6A-BD4DE89DAFAA}"/>
    <dgm:cxn modelId="{EA14001A-2B16-4374-ACF6-A30E706997C6}" srcId="{ABE33D1F-0D21-4EAD-B594-8030448E65A8}" destId="{A1502E4C-8180-4618-B663-2F3C51BD2DE1}" srcOrd="0" destOrd="0" parTransId="{8BEAF314-03F7-4C11-AB24-98BE86BBBE36}" sibTransId="{AF760566-D2AA-4978-8FF7-2CF912531DE0}"/>
    <dgm:cxn modelId="{9A8B61FB-808E-4E2A-9EE9-A8377A02500F}" type="presOf" srcId="{8BEAF314-03F7-4C11-AB24-98BE86BBBE36}" destId="{7475E321-F8A8-4AE4-A689-066CB94F5AFF}" srcOrd="1" destOrd="0" presId="urn:microsoft.com/office/officeart/2005/8/layout/hierarchy2"/>
    <dgm:cxn modelId="{11706471-7EF8-4691-AD13-6694A94C3710}" type="presOf" srcId="{A1502E4C-8180-4618-B663-2F3C51BD2DE1}" destId="{21F6FEC8-3116-4A48-8B63-0D923282358F}" srcOrd="0" destOrd="0" presId="urn:microsoft.com/office/officeart/2005/8/layout/hierarchy2"/>
    <dgm:cxn modelId="{6D795548-053B-4976-AE31-1A952E94681D}" type="presOf" srcId="{E13B86BD-9434-4734-B840-57BF7F86FD99}" destId="{28C08891-3EE6-4090-B283-E355479AEBE3}" srcOrd="1" destOrd="0" presId="urn:microsoft.com/office/officeart/2005/8/layout/hierarchy2"/>
    <dgm:cxn modelId="{EC7A10A2-1DE0-4E96-891E-5E72711109D3}" type="presOf" srcId="{592D42FA-1385-4B9A-B1B6-CB6AEB979348}" destId="{FFB0F01F-2F85-4120-82B8-7100C6679498}" srcOrd="0" destOrd="0" presId="urn:microsoft.com/office/officeart/2005/8/layout/hierarchy2"/>
    <dgm:cxn modelId="{65BCE90B-7191-4515-9A2F-91C181439F1C}" type="presOf" srcId="{592D42FA-1385-4B9A-B1B6-CB6AEB979348}" destId="{DEA22D0E-3B79-49E0-8722-426CD88B7942}" srcOrd="1" destOrd="0" presId="urn:microsoft.com/office/officeart/2005/8/layout/hierarchy2"/>
    <dgm:cxn modelId="{50935BD2-58FD-44AC-8AA4-5EDDC562F7DB}" type="presOf" srcId="{8BEAF314-03F7-4C11-AB24-98BE86BBBE36}" destId="{FBDBFD61-E265-42E1-99BC-8C388EC29F71}" srcOrd="0" destOrd="0" presId="urn:microsoft.com/office/officeart/2005/8/layout/hierarchy2"/>
    <dgm:cxn modelId="{88F098B8-1944-46F0-AFA2-ABCF32740FEC}" srcId="{4A1F5CC1-EF72-486D-9BCF-C79696632A1B}" destId="{5C49D63F-AEC7-4F4C-9C09-60F95EEF58C8}" srcOrd="0" destOrd="0" parTransId="{E13B86BD-9434-4734-B840-57BF7F86FD99}" sibTransId="{9FB36A45-024E-44D5-B838-39630377E307}"/>
    <dgm:cxn modelId="{0C38A3D4-9B00-442D-8CDC-C4B08DC3048F}" srcId="{AD031B5E-339D-4547-B2DC-0DE80C5C212D}" destId="{4A1F5CC1-EF72-486D-9BCF-C79696632A1B}" srcOrd="0" destOrd="0" parTransId="{659DF652-50B9-45C9-B221-759A13EE83A3}" sibTransId="{86485FF0-929C-4C1A-8E21-A4204C61EB71}"/>
    <dgm:cxn modelId="{A434388F-AEA3-4272-82F5-E41EE2560362}" type="presOf" srcId="{357CBC23-7F61-46EC-8E43-C9407CC231F5}" destId="{D5BB73CC-2FB7-46FC-96F9-47E75189152D}" srcOrd="0" destOrd="0" presId="urn:microsoft.com/office/officeart/2005/8/layout/hierarchy2"/>
    <dgm:cxn modelId="{3C770151-BBF8-42F5-992A-776C92FB4864}" type="presOf" srcId="{ABE33D1F-0D21-4EAD-B594-8030448E65A8}" destId="{9CA75D18-303C-4FF9-BEA1-FA8A1159A753}" srcOrd="0" destOrd="0" presId="urn:microsoft.com/office/officeart/2005/8/layout/hierarchy2"/>
    <dgm:cxn modelId="{93B6431E-2539-420C-9479-E7840B059B7D}" type="presParOf" srcId="{926556A6-7ABD-417D-806A-EABEDF4714B9}" destId="{EA95B79A-9118-418F-8EC7-E1A89A190B28}" srcOrd="0" destOrd="0" presId="urn:microsoft.com/office/officeart/2005/8/layout/hierarchy2"/>
    <dgm:cxn modelId="{C4192E52-034D-482A-859E-2659D1C6D0F3}" type="presParOf" srcId="{EA95B79A-9118-418F-8EC7-E1A89A190B28}" destId="{45A064D5-C13B-4E8C-ABD4-C7484576D64D}" srcOrd="0" destOrd="0" presId="urn:microsoft.com/office/officeart/2005/8/layout/hierarchy2"/>
    <dgm:cxn modelId="{73069C0E-3C3B-42FB-82F8-11B4166FCE15}" type="presParOf" srcId="{EA95B79A-9118-418F-8EC7-E1A89A190B28}" destId="{1F44BA92-149E-4D08-A09A-BF91620F2BA6}" srcOrd="1" destOrd="0" presId="urn:microsoft.com/office/officeart/2005/8/layout/hierarchy2"/>
    <dgm:cxn modelId="{B4160F17-A79B-4282-A3E2-23F1D9E1AB36}" type="presParOf" srcId="{1F44BA92-149E-4D08-A09A-BF91620F2BA6}" destId="{01A2A345-832F-47B2-A17C-FCD624E18A0D}" srcOrd="0" destOrd="0" presId="urn:microsoft.com/office/officeart/2005/8/layout/hierarchy2"/>
    <dgm:cxn modelId="{B9F3D2E0-EC80-4E8A-8C27-1057145A0237}" type="presParOf" srcId="{01A2A345-832F-47B2-A17C-FCD624E18A0D}" destId="{28C08891-3EE6-4090-B283-E355479AEBE3}" srcOrd="0" destOrd="0" presId="urn:microsoft.com/office/officeart/2005/8/layout/hierarchy2"/>
    <dgm:cxn modelId="{85C1C212-D5E4-4C24-9314-51D301F4F999}" type="presParOf" srcId="{1F44BA92-149E-4D08-A09A-BF91620F2BA6}" destId="{85330221-A0D5-437E-84A6-43E7E203325F}" srcOrd="1" destOrd="0" presId="urn:microsoft.com/office/officeart/2005/8/layout/hierarchy2"/>
    <dgm:cxn modelId="{D1887021-A21C-413E-AAE5-285C1B6D70C9}" type="presParOf" srcId="{85330221-A0D5-437E-84A6-43E7E203325F}" destId="{5AAD4217-3A54-44BA-8B48-34899345AB88}" srcOrd="0" destOrd="0" presId="urn:microsoft.com/office/officeart/2005/8/layout/hierarchy2"/>
    <dgm:cxn modelId="{DE28CF9A-D6CD-4B96-9683-63FDD3151D09}" type="presParOf" srcId="{85330221-A0D5-437E-84A6-43E7E203325F}" destId="{7806BB11-262F-4CEF-A896-5006E4BF6EA4}" srcOrd="1" destOrd="0" presId="urn:microsoft.com/office/officeart/2005/8/layout/hierarchy2"/>
    <dgm:cxn modelId="{9F17EEBE-4922-49AB-BC4B-7588B09C5018}" type="presParOf" srcId="{1F44BA92-149E-4D08-A09A-BF91620F2BA6}" destId="{FFB0F01F-2F85-4120-82B8-7100C6679498}" srcOrd="2" destOrd="0" presId="urn:microsoft.com/office/officeart/2005/8/layout/hierarchy2"/>
    <dgm:cxn modelId="{C8199825-F6A9-49A6-BCB8-FF56F2C37274}" type="presParOf" srcId="{FFB0F01F-2F85-4120-82B8-7100C6679498}" destId="{DEA22D0E-3B79-49E0-8722-426CD88B7942}" srcOrd="0" destOrd="0" presId="urn:microsoft.com/office/officeart/2005/8/layout/hierarchy2"/>
    <dgm:cxn modelId="{E66B2AE8-7EA0-4CC8-8CD2-62D943CFEF43}" type="presParOf" srcId="{1F44BA92-149E-4D08-A09A-BF91620F2BA6}" destId="{B97D0037-459F-403C-A920-A880D3E108EB}" srcOrd="3" destOrd="0" presId="urn:microsoft.com/office/officeart/2005/8/layout/hierarchy2"/>
    <dgm:cxn modelId="{88648277-C5E7-4435-B992-DC000ACADD88}" type="presParOf" srcId="{B97D0037-459F-403C-A920-A880D3E108EB}" destId="{9CA75D18-303C-4FF9-BEA1-FA8A1159A753}" srcOrd="0" destOrd="0" presId="urn:microsoft.com/office/officeart/2005/8/layout/hierarchy2"/>
    <dgm:cxn modelId="{F52FC9F1-3B91-4BF7-B4E3-7BFD7B64A6A9}" type="presParOf" srcId="{B97D0037-459F-403C-A920-A880D3E108EB}" destId="{4A736A6A-46FC-4183-BB5D-6086A6AF04FF}" srcOrd="1" destOrd="0" presId="urn:microsoft.com/office/officeart/2005/8/layout/hierarchy2"/>
    <dgm:cxn modelId="{59C8D3B4-C28B-4973-85D0-C9F4F9490435}" type="presParOf" srcId="{4A736A6A-46FC-4183-BB5D-6086A6AF04FF}" destId="{FBDBFD61-E265-42E1-99BC-8C388EC29F71}" srcOrd="0" destOrd="0" presId="urn:microsoft.com/office/officeart/2005/8/layout/hierarchy2"/>
    <dgm:cxn modelId="{2B931FE9-4D1C-485A-9B11-F32D955FDB25}" type="presParOf" srcId="{FBDBFD61-E265-42E1-99BC-8C388EC29F71}" destId="{7475E321-F8A8-4AE4-A689-066CB94F5AFF}" srcOrd="0" destOrd="0" presId="urn:microsoft.com/office/officeart/2005/8/layout/hierarchy2"/>
    <dgm:cxn modelId="{CCE13F80-63FD-401B-882E-5D585475108D}" type="presParOf" srcId="{4A736A6A-46FC-4183-BB5D-6086A6AF04FF}" destId="{E07DE61B-8022-462B-A1B5-32837D1A073D}" srcOrd="1" destOrd="0" presId="urn:microsoft.com/office/officeart/2005/8/layout/hierarchy2"/>
    <dgm:cxn modelId="{377B2549-84F7-425E-A4D2-AD3CAB98FC35}" type="presParOf" srcId="{E07DE61B-8022-462B-A1B5-32837D1A073D}" destId="{21F6FEC8-3116-4A48-8B63-0D923282358F}" srcOrd="0" destOrd="0" presId="urn:microsoft.com/office/officeart/2005/8/layout/hierarchy2"/>
    <dgm:cxn modelId="{D4B41D83-04F0-4176-B661-E6CF78C0CB7D}" type="presParOf" srcId="{E07DE61B-8022-462B-A1B5-32837D1A073D}" destId="{508FE01B-1BAF-452F-9DF0-6C8564DE4BD1}" srcOrd="1" destOrd="0" presId="urn:microsoft.com/office/officeart/2005/8/layout/hierarchy2"/>
    <dgm:cxn modelId="{F166AB93-FEA3-4B01-BED3-20AC93CE8ABD}" type="presParOf" srcId="{4A736A6A-46FC-4183-BB5D-6086A6AF04FF}" destId="{D5BB73CC-2FB7-46FC-96F9-47E75189152D}" srcOrd="2" destOrd="0" presId="urn:microsoft.com/office/officeart/2005/8/layout/hierarchy2"/>
    <dgm:cxn modelId="{E1860619-191B-4073-9B49-67C0188A8B27}" type="presParOf" srcId="{D5BB73CC-2FB7-46FC-96F9-47E75189152D}" destId="{0E52C56E-077E-476D-9CBD-88344DC03E0A}" srcOrd="0" destOrd="0" presId="urn:microsoft.com/office/officeart/2005/8/layout/hierarchy2"/>
    <dgm:cxn modelId="{1C3B9462-3673-4E1D-B728-6A9BD0A7166E}" type="presParOf" srcId="{4A736A6A-46FC-4183-BB5D-6086A6AF04FF}" destId="{54E731AD-0CE5-485A-9A82-8CF9F5F9AA6B}" srcOrd="3" destOrd="0" presId="urn:microsoft.com/office/officeart/2005/8/layout/hierarchy2"/>
    <dgm:cxn modelId="{201AFD5F-2753-4B36-88C1-04272F9E3303}" type="presParOf" srcId="{54E731AD-0CE5-485A-9A82-8CF9F5F9AA6B}" destId="{AC5A6953-CF1B-4688-A9AA-21E18E04ADD9}" srcOrd="0" destOrd="0" presId="urn:microsoft.com/office/officeart/2005/8/layout/hierarchy2"/>
    <dgm:cxn modelId="{4CE0C59B-C364-418C-80D8-9BF1D9AD533C}" type="presParOf" srcId="{54E731AD-0CE5-485A-9A82-8CF9F5F9AA6B}" destId="{74495B70-F030-4F4E-9B03-DDE8B2E9740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F1CBC6-4CEE-42C2-AE19-30DA80C90AA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32E34EE-57CB-46A8-BD33-9DE0DD3ED305}">
      <dgm:prSet phldrT="[Text]" custT="1"/>
      <dgm:spPr/>
      <dgm:t>
        <a:bodyPr/>
        <a:lstStyle/>
        <a:p>
          <a:r>
            <a:rPr lang="en-US" sz="1400" b="1" dirty="0" smtClean="0"/>
            <a:t>Neutral</a:t>
          </a:r>
          <a:r>
            <a:rPr lang="en-US" sz="1100" dirty="0" smtClean="0"/>
            <a:t> </a:t>
          </a:r>
          <a:r>
            <a:rPr lang="en-US" sz="1400" b="1" dirty="0" smtClean="0"/>
            <a:t>event</a:t>
          </a:r>
          <a:endParaRPr lang="en-US" sz="1100" b="1" dirty="0"/>
        </a:p>
      </dgm:t>
    </dgm:pt>
    <dgm:pt modelId="{CFA36A75-0A01-4E79-A4AA-EF20A86BF8FC}" type="parTrans" cxnId="{F920AEE5-9BED-4245-89BD-0E771F691334}">
      <dgm:prSet/>
      <dgm:spPr/>
      <dgm:t>
        <a:bodyPr/>
        <a:lstStyle/>
        <a:p>
          <a:endParaRPr lang="en-US"/>
        </a:p>
      </dgm:t>
    </dgm:pt>
    <dgm:pt modelId="{ECDF68FB-F4F4-42EA-AE8F-73EA321E49E9}" type="sibTrans" cxnId="{F920AEE5-9BED-4245-89BD-0E771F691334}">
      <dgm:prSet/>
      <dgm:spPr/>
      <dgm:t>
        <a:bodyPr/>
        <a:lstStyle/>
        <a:p>
          <a:endParaRPr lang="en-US"/>
        </a:p>
      </dgm:t>
    </dgm:pt>
    <dgm:pt modelId="{45EF7C6D-6FB7-46EF-8850-35EE6F04AD4C}">
      <dgm:prSet phldrT="[Text]" custT="1"/>
      <dgm:spPr/>
      <dgm:t>
        <a:bodyPr/>
        <a:lstStyle/>
        <a:p>
          <a:r>
            <a:rPr lang="en-US" sz="1600" b="1" dirty="0" smtClean="0"/>
            <a:t>High Road</a:t>
          </a:r>
          <a:endParaRPr lang="en-US" sz="1600" b="1" dirty="0"/>
        </a:p>
      </dgm:t>
    </dgm:pt>
    <dgm:pt modelId="{8415D10F-1900-4A12-9783-2E81BBFDD719}" type="parTrans" cxnId="{B0A96E16-518F-4409-A20F-14918083A729}">
      <dgm:prSet/>
      <dgm:spPr/>
      <dgm:t>
        <a:bodyPr/>
        <a:lstStyle/>
        <a:p>
          <a:endParaRPr lang="en-US"/>
        </a:p>
      </dgm:t>
    </dgm:pt>
    <dgm:pt modelId="{6299C466-0548-4E95-B523-53D62C2D4BA0}" type="sibTrans" cxnId="{B0A96E16-518F-4409-A20F-14918083A729}">
      <dgm:prSet/>
      <dgm:spPr/>
      <dgm:t>
        <a:bodyPr/>
        <a:lstStyle/>
        <a:p>
          <a:endParaRPr lang="en-US"/>
        </a:p>
      </dgm:t>
    </dgm:pt>
    <dgm:pt modelId="{9A6F8AAD-16C1-429D-8B7C-EA61B9495FD9}">
      <dgm:prSet phldrT="[Text]"/>
      <dgm:spPr/>
      <dgm:t>
        <a:bodyPr/>
        <a:lstStyle/>
        <a:p>
          <a:r>
            <a:rPr lang="en-US" dirty="0" smtClean="0"/>
            <a:t>Prefrontal cortex</a:t>
          </a:r>
          <a:endParaRPr lang="en-US" dirty="0"/>
        </a:p>
      </dgm:t>
    </dgm:pt>
    <dgm:pt modelId="{AAF4DFD9-2371-45A0-8C33-EABF6A097EAF}" type="parTrans" cxnId="{02A42738-C2C7-411F-975A-5A7687666457}">
      <dgm:prSet/>
      <dgm:spPr/>
      <dgm:t>
        <a:bodyPr/>
        <a:lstStyle/>
        <a:p>
          <a:endParaRPr lang="en-US"/>
        </a:p>
      </dgm:t>
    </dgm:pt>
    <dgm:pt modelId="{B00257F4-7E47-4CAC-9DD0-37DD61B81AD6}" type="sibTrans" cxnId="{02A42738-C2C7-411F-975A-5A7687666457}">
      <dgm:prSet/>
      <dgm:spPr/>
      <dgm:t>
        <a:bodyPr/>
        <a:lstStyle/>
        <a:p>
          <a:endParaRPr lang="en-US"/>
        </a:p>
      </dgm:t>
    </dgm:pt>
    <dgm:pt modelId="{A7A5DB83-2054-46C1-B05E-02595F2A8BE5}">
      <dgm:prSet phldrT="[Text]" custT="1"/>
      <dgm:spPr/>
      <dgm:t>
        <a:bodyPr/>
        <a:lstStyle/>
        <a:p>
          <a:r>
            <a:rPr lang="en-US" sz="1600" b="1" dirty="0" smtClean="0"/>
            <a:t>Low Road</a:t>
          </a:r>
          <a:endParaRPr lang="en-US" sz="1600" b="1" dirty="0"/>
        </a:p>
      </dgm:t>
    </dgm:pt>
    <dgm:pt modelId="{FE713F8D-4177-48CE-811E-2DA9B4F844BD}" type="parTrans" cxnId="{CC00C165-BBAB-431D-AAED-B4FD77379198}">
      <dgm:prSet/>
      <dgm:spPr/>
      <dgm:t>
        <a:bodyPr/>
        <a:lstStyle/>
        <a:p>
          <a:endParaRPr lang="en-US"/>
        </a:p>
      </dgm:t>
    </dgm:pt>
    <dgm:pt modelId="{B9F6E588-4872-43CE-80E7-92D1E5C3A629}" type="sibTrans" cxnId="{CC00C165-BBAB-431D-AAED-B4FD77379198}">
      <dgm:prSet/>
      <dgm:spPr/>
      <dgm:t>
        <a:bodyPr/>
        <a:lstStyle/>
        <a:p>
          <a:endParaRPr lang="en-US"/>
        </a:p>
      </dgm:t>
    </dgm:pt>
    <dgm:pt modelId="{4D84E7CB-0497-4CDF-9E7A-9076970EBDBE}">
      <dgm:prSet phldrT="[Text]"/>
      <dgm:spPr/>
      <dgm:t>
        <a:bodyPr/>
        <a:lstStyle/>
        <a:p>
          <a:r>
            <a:rPr lang="en-US" dirty="0" smtClean="0"/>
            <a:t>Amygdala</a:t>
          </a:r>
          <a:endParaRPr lang="en-US" dirty="0"/>
        </a:p>
      </dgm:t>
    </dgm:pt>
    <dgm:pt modelId="{C0BAD178-E3C7-44D2-9585-5A70F61EBCD3}" type="parTrans" cxnId="{D2ED0B36-DA28-466F-ADAE-A51D69FEDFF7}">
      <dgm:prSet/>
      <dgm:spPr/>
      <dgm:t>
        <a:bodyPr/>
        <a:lstStyle/>
        <a:p>
          <a:endParaRPr lang="en-US"/>
        </a:p>
      </dgm:t>
    </dgm:pt>
    <dgm:pt modelId="{45714506-6833-4AE4-901E-A536C37A3B7E}" type="sibTrans" cxnId="{D2ED0B36-DA28-466F-ADAE-A51D69FEDFF7}">
      <dgm:prSet/>
      <dgm:spPr/>
      <dgm:t>
        <a:bodyPr/>
        <a:lstStyle/>
        <a:p>
          <a:endParaRPr lang="en-US"/>
        </a:p>
      </dgm:t>
    </dgm:pt>
    <dgm:pt modelId="{44F34391-E3AE-4506-89DA-8A1C270BEA69}">
      <dgm:prSet phldrT="[Text]"/>
      <dgm:spPr/>
      <dgm:t>
        <a:bodyPr/>
        <a:lstStyle/>
        <a:p>
          <a:r>
            <a:rPr lang="en-US" dirty="0" smtClean="0"/>
            <a:t>Objectively think about things</a:t>
          </a:r>
          <a:endParaRPr lang="en-US" dirty="0"/>
        </a:p>
      </dgm:t>
    </dgm:pt>
    <dgm:pt modelId="{CBBB771A-27B4-43B4-B054-1919FE9513C8}" type="parTrans" cxnId="{B58E3287-DA7C-4E4E-B0FA-CDF225558069}">
      <dgm:prSet/>
      <dgm:spPr/>
      <dgm:t>
        <a:bodyPr/>
        <a:lstStyle/>
        <a:p>
          <a:endParaRPr lang="en-US"/>
        </a:p>
      </dgm:t>
    </dgm:pt>
    <dgm:pt modelId="{662E2550-B5DC-4650-BFEA-91FE48C42E16}" type="sibTrans" cxnId="{B58E3287-DA7C-4E4E-B0FA-CDF225558069}">
      <dgm:prSet/>
      <dgm:spPr/>
      <dgm:t>
        <a:bodyPr/>
        <a:lstStyle/>
        <a:p>
          <a:endParaRPr lang="en-US"/>
        </a:p>
      </dgm:t>
    </dgm:pt>
    <dgm:pt modelId="{4D79FDC5-2225-4CEA-AF58-641FDDFD576F}">
      <dgm:prSet phldrT="[Text]"/>
      <dgm:spPr/>
      <dgm:t>
        <a:bodyPr/>
        <a:lstStyle/>
        <a:p>
          <a:r>
            <a:rPr lang="en-US" dirty="0" smtClean="0"/>
            <a:t>Make decisions that inform feelings</a:t>
          </a:r>
          <a:endParaRPr lang="en-US" dirty="0"/>
        </a:p>
      </dgm:t>
    </dgm:pt>
    <dgm:pt modelId="{516BF49C-11A7-42C6-BD78-4B5E1C09F2E7}" type="parTrans" cxnId="{97C1DAF1-B227-4799-87B7-9C87155C7BF5}">
      <dgm:prSet/>
      <dgm:spPr/>
      <dgm:t>
        <a:bodyPr/>
        <a:lstStyle/>
        <a:p>
          <a:endParaRPr lang="en-US"/>
        </a:p>
      </dgm:t>
    </dgm:pt>
    <dgm:pt modelId="{24808DDF-CF56-45F3-B57A-C8F1B0586DC7}" type="sibTrans" cxnId="{97C1DAF1-B227-4799-87B7-9C87155C7BF5}">
      <dgm:prSet/>
      <dgm:spPr/>
      <dgm:t>
        <a:bodyPr/>
        <a:lstStyle/>
        <a:p>
          <a:endParaRPr lang="en-US"/>
        </a:p>
      </dgm:t>
    </dgm:pt>
    <dgm:pt modelId="{F27E8797-9B86-4CC4-AA2A-CCFE55F66754}">
      <dgm:prSet phldrT="[Text]"/>
      <dgm:spPr/>
      <dgm:t>
        <a:bodyPr/>
        <a:lstStyle/>
        <a:p>
          <a:r>
            <a:rPr lang="en-US" dirty="0" smtClean="0"/>
            <a:t>Hippocampus</a:t>
          </a:r>
          <a:endParaRPr lang="en-US" dirty="0"/>
        </a:p>
      </dgm:t>
    </dgm:pt>
    <dgm:pt modelId="{2ED41888-AF2A-4DBA-BBEE-346FB5596B84}" type="parTrans" cxnId="{397E9741-2388-4A57-8560-A3BDE7A27DBB}">
      <dgm:prSet/>
      <dgm:spPr/>
      <dgm:t>
        <a:bodyPr/>
        <a:lstStyle/>
        <a:p>
          <a:endParaRPr lang="en-US"/>
        </a:p>
      </dgm:t>
    </dgm:pt>
    <dgm:pt modelId="{3A26C2D1-7E6A-4BE0-84BF-DF4A24652502}" type="sibTrans" cxnId="{397E9741-2388-4A57-8560-A3BDE7A27DBB}">
      <dgm:prSet/>
      <dgm:spPr/>
      <dgm:t>
        <a:bodyPr/>
        <a:lstStyle/>
        <a:p>
          <a:endParaRPr lang="en-US"/>
        </a:p>
      </dgm:t>
    </dgm:pt>
    <dgm:pt modelId="{75E4D288-275C-4986-84F0-509167CEF256}">
      <dgm:prSet phldrT="[Text]"/>
      <dgm:spPr/>
      <dgm:t>
        <a:bodyPr/>
        <a:lstStyle/>
        <a:p>
          <a:r>
            <a:rPr lang="en-US" dirty="0" smtClean="0"/>
            <a:t>Fight or flight response</a:t>
          </a:r>
          <a:endParaRPr lang="en-US" dirty="0"/>
        </a:p>
      </dgm:t>
    </dgm:pt>
    <dgm:pt modelId="{7C3BB616-2E51-4AEB-8F3A-49E6E44B7881}" type="parTrans" cxnId="{A2000A18-2426-4928-8E1D-5794FAC1E23F}">
      <dgm:prSet/>
      <dgm:spPr/>
      <dgm:t>
        <a:bodyPr/>
        <a:lstStyle/>
        <a:p>
          <a:endParaRPr lang="en-US"/>
        </a:p>
      </dgm:t>
    </dgm:pt>
    <dgm:pt modelId="{62B8AC9B-1FF7-4241-BEE5-6E471D8CEF84}" type="sibTrans" cxnId="{A2000A18-2426-4928-8E1D-5794FAC1E23F}">
      <dgm:prSet/>
      <dgm:spPr/>
      <dgm:t>
        <a:bodyPr/>
        <a:lstStyle/>
        <a:p>
          <a:endParaRPr lang="en-US"/>
        </a:p>
      </dgm:t>
    </dgm:pt>
    <dgm:pt modelId="{59CF70A7-19E7-4F81-9189-E1D39A32DA20}">
      <dgm:prSet phldrT="[Text]"/>
      <dgm:spPr/>
      <dgm:t>
        <a:bodyPr/>
        <a:lstStyle/>
        <a:p>
          <a:r>
            <a:rPr lang="en-US" dirty="0" smtClean="0"/>
            <a:t>Feared memories</a:t>
          </a:r>
          <a:endParaRPr lang="en-US" dirty="0"/>
        </a:p>
      </dgm:t>
    </dgm:pt>
    <dgm:pt modelId="{31CA4A9D-E682-4822-8569-E8C63A55894A}" type="parTrans" cxnId="{9CACA81B-8406-4658-BAC0-B9ED8A74F246}">
      <dgm:prSet/>
      <dgm:spPr/>
      <dgm:t>
        <a:bodyPr/>
        <a:lstStyle/>
        <a:p>
          <a:endParaRPr lang="en-US"/>
        </a:p>
      </dgm:t>
    </dgm:pt>
    <dgm:pt modelId="{802449FF-4AA0-4121-B6DA-FA402122B564}" type="sibTrans" cxnId="{9CACA81B-8406-4658-BAC0-B9ED8A74F246}">
      <dgm:prSet/>
      <dgm:spPr/>
      <dgm:t>
        <a:bodyPr/>
        <a:lstStyle/>
        <a:p>
          <a:endParaRPr lang="en-US"/>
        </a:p>
      </dgm:t>
    </dgm:pt>
    <dgm:pt modelId="{F9222769-3B60-4150-B55D-19EAB6E5BD4A}">
      <dgm:prSet phldrT="[Text]"/>
      <dgm:spPr/>
      <dgm:t>
        <a:bodyPr/>
        <a:lstStyle/>
        <a:p>
          <a:r>
            <a:rPr lang="en-US" dirty="0" smtClean="0"/>
            <a:t>Traumatic memories are cued</a:t>
          </a:r>
          <a:endParaRPr lang="en-US" dirty="0"/>
        </a:p>
      </dgm:t>
    </dgm:pt>
    <dgm:pt modelId="{21191A56-D79F-4545-8120-955829B438B6}" type="parTrans" cxnId="{AB0D8F15-524C-43EB-99D2-D4434049B11E}">
      <dgm:prSet/>
      <dgm:spPr/>
      <dgm:t>
        <a:bodyPr/>
        <a:lstStyle/>
        <a:p>
          <a:endParaRPr lang="en-US"/>
        </a:p>
      </dgm:t>
    </dgm:pt>
    <dgm:pt modelId="{9EE4AC58-E346-42BF-B25B-BD41833B6F56}" type="sibTrans" cxnId="{AB0D8F15-524C-43EB-99D2-D4434049B11E}">
      <dgm:prSet/>
      <dgm:spPr/>
      <dgm:t>
        <a:bodyPr/>
        <a:lstStyle/>
        <a:p>
          <a:endParaRPr lang="en-US"/>
        </a:p>
      </dgm:t>
    </dgm:pt>
    <dgm:pt modelId="{71E26F64-CE05-40A4-BD80-C8A27261D5A4}">
      <dgm:prSet phldrT="[Text]"/>
      <dgm:spPr/>
      <dgm:t>
        <a:bodyPr/>
        <a:lstStyle/>
        <a:p>
          <a:r>
            <a:rPr lang="en-US" dirty="0" smtClean="0"/>
            <a:t>Reliving of previous experiences</a:t>
          </a:r>
          <a:endParaRPr lang="en-US" dirty="0"/>
        </a:p>
      </dgm:t>
    </dgm:pt>
    <dgm:pt modelId="{7DDEF4BE-ABF9-4F7B-833A-5300309A6609}" type="parTrans" cxnId="{BDD8AAFE-52D0-4D46-AB1D-98CAA0433A1A}">
      <dgm:prSet/>
      <dgm:spPr/>
      <dgm:t>
        <a:bodyPr/>
        <a:lstStyle/>
        <a:p>
          <a:endParaRPr lang="en-US"/>
        </a:p>
      </dgm:t>
    </dgm:pt>
    <dgm:pt modelId="{1F99C484-5A30-405F-8453-9530740BD1A6}" type="sibTrans" cxnId="{BDD8AAFE-52D0-4D46-AB1D-98CAA0433A1A}">
      <dgm:prSet/>
      <dgm:spPr/>
      <dgm:t>
        <a:bodyPr/>
        <a:lstStyle/>
        <a:p>
          <a:endParaRPr lang="en-US"/>
        </a:p>
      </dgm:t>
    </dgm:pt>
    <dgm:pt modelId="{222B8EBF-15DC-46C4-A584-293FC962C8CA}" type="pres">
      <dgm:prSet presAssocID="{53F1CBC6-4CEE-42C2-AE19-30DA80C90AA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F5B3BF-BF3B-47E6-B4F9-B54EC3F147FA}" type="pres">
      <dgm:prSet presAssocID="{F32E34EE-57CB-46A8-BD33-9DE0DD3ED305}" presName="root1" presStyleCnt="0"/>
      <dgm:spPr/>
    </dgm:pt>
    <dgm:pt modelId="{5B254F81-10E1-44F7-AEAE-425BF6FF66BC}" type="pres">
      <dgm:prSet presAssocID="{F32E34EE-57CB-46A8-BD33-9DE0DD3ED30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16AA19-5C13-4866-8292-7DBEB2F17930}" type="pres">
      <dgm:prSet presAssocID="{F32E34EE-57CB-46A8-BD33-9DE0DD3ED305}" presName="level2hierChild" presStyleCnt="0"/>
      <dgm:spPr/>
    </dgm:pt>
    <dgm:pt modelId="{F2577180-27EB-4683-95B3-C07EF3F30116}" type="pres">
      <dgm:prSet presAssocID="{8415D10F-1900-4A12-9783-2E81BBFDD719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D70D316-5D61-4C25-BA79-A04EBB96362A}" type="pres">
      <dgm:prSet presAssocID="{8415D10F-1900-4A12-9783-2E81BBFDD719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F0FF10A-D799-4DD1-B895-6BF1BD0B7192}" type="pres">
      <dgm:prSet presAssocID="{45EF7C6D-6FB7-46EF-8850-35EE6F04AD4C}" presName="root2" presStyleCnt="0"/>
      <dgm:spPr/>
    </dgm:pt>
    <dgm:pt modelId="{118F5FF2-6954-4E15-8607-EBE492161617}" type="pres">
      <dgm:prSet presAssocID="{45EF7C6D-6FB7-46EF-8850-35EE6F04AD4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3B069F-0264-4145-9241-830930F2DFDA}" type="pres">
      <dgm:prSet presAssocID="{45EF7C6D-6FB7-46EF-8850-35EE6F04AD4C}" presName="level3hierChild" presStyleCnt="0"/>
      <dgm:spPr/>
    </dgm:pt>
    <dgm:pt modelId="{0E671B61-9263-4835-A175-DE646C89BD74}" type="pres">
      <dgm:prSet presAssocID="{AAF4DFD9-2371-45A0-8C33-EABF6A097EAF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14EC4B14-FED8-4373-9496-648E9CB098F3}" type="pres">
      <dgm:prSet presAssocID="{AAF4DFD9-2371-45A0-8C33-EABF6A097EAF}" presName="connTx" presStyleLbl="parChTrans1D3" presStyleIdx="0" presStyleCnt="3"/>
      <dgm:spPr/>
      <dgm:t>
        <a:bodyPr/>
        <a:lstStyle/>
        <a:p>
          <a:endParaRPr lang="en-US"/>
        </a:p>
      </dgm:t>
    </dgm:pt>
    <dgm:pt modelId="{FAE043F1-20CD-4D6B-8726-A9952415A0E7}" type="pres">
      <dgm:prSet presAssocID="{9A6F8AAD-16C1-429D-8B7C-EA61B9495FD9}" presName="root2" presStyleCnt="0"/>
      <dgm:spPr/>
    </dgm:pt>
    <dgm:pt modelId="{FCB4BE2D-4EA5-4864-97F5-B9120DA146B3}" type="pres">
      <dgm:prSet presAssocID="{9A6F8AAD-16C1-429D-8B7C-EA61B9495FD9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EBDC96-6DC0-468B-B95A-28484AE8E0D0}" type="pres">
      <dgm:prSet presAssocID="{9A6F8AAD-16C1-429D-8B7C-EA61B9495FD9}" presName="level3hierChild" presStyleCnt="0"/>
      <dgm:spPr/>
    </dgm:pt>
    <dgm:pt modelId="{9A490B5C-46D5-4EA3-8157-B860E7288471}" type="pres">
      <dgm:prSet presAssocID="{CBBB771A-27B4-43B4-B054-1919FE9513C8}" presName="conn2-1" presStyleLbl="parChTrans1D4" presStyleIdx="0" presStyleCnt="6"/>
      <dgm:spPr/>
      <dgm:t>
        <a:bodyPr/>
        <a:lstStyle/>
        <a:p>
          <a:endParaRPr lang="en-US"/>
        </a:p>
      </dgm:t>
    </dgm:pt>
    <dgm:pt modelId="{345C12B2-0D13-45C1-9D65-EA0AA3C4C1B1}" type="pres">
      <dgm:prSet presAssocID="{CBBB771A-27B4-43B4-B054-1919FE9513C8}" presName="connTx" presStyleLbl="parChTrans1D4" presStyleIdx="0" presStyleCnt="6"/>
      <dgm:spPr/>
      <dgm:t>
        <a:bodyPr/>
        <a:lstStyle/>
        <a:p>
          <a:endParaRPr lang="en-US"/>
        </a:p>
      </dgm:t>
    </dgm:pt>
    <dgm:pt modelId="{A6AC5CB6-53F5-4635-A613-A735CD8CBEA5}" type="pres">
      <dgm:prSet presAssocID="{44F34391-E3AE-4506-89DA-8A1C270BEA69}" presName="root2" presStyleCnt="0"/>
      <dgm:spPr/>
    </dgm:pt>
    <dgm:pt modelId="{3850E714-C628-411F-9D04-14B8CA7DE602}" type="pres">
      <dgm:prSet presAssocID="{44F34391-E3AE-4506-89DA-8A1C270BEA69}" presName="LevelTwoTextNode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0CF7C5-54D7-4E8B-90E4-5CEAA5B36411}" type="pres">
      <dgm:prSet presAssocID="{44F34391-E3AE-4506-89DA-8A1C270BEA69}" presName="level3hierChild" presStyleCnt="0"/>
      <dgm:spPr/>
    </dgm:pt>
    <dgm:pt modelId="{1AC5A41D-0BA7-4C37-A3D0-E7D39EEC48E0}" type="pres">
      <dgm:prSet presAssocID="{516BF49C-11A7-42C6-BD78-4B5E1C09F2E7}" presName="conn2-1" presStyleLbl="parChTrans1D4" presStyleIdx="1" presStyleCnt="6"/>
      <dgm:spPr/>
      <dgm:t>
        <a:bodyPr/>
        <a:lstStyle/>
        <a:p>
          <a:endParaRPr lang="en-US"/>
        </a:p>
      </dgm:t>
    </dgm:pt>
    <dgm:pt modelId="{69DD6E89-5173-4329-B9E3-B35518632D25}" type="pres">
      <dgm:prSet presAssocID="{516BF49C-11A7-42C6-BD78-4B5E1C09F2E7}" presName="connTx" presStyleLbl="parChTrans1D4" presStyleIdx="1" presStyleCnt="6"/>
      <dgm:spPr/>
      <dgm:t>
        <a:bodyPr/>
        <a:lstStyle/>
        <a:p>
          <a:endParaRPr lang="en-US"/>
        </a:p>
      </dgm:t>
    </dgm:pt>
    <dgm:pt modelId="{73E8168B-2F4B-439B-BFA1-632A9466EC99}" type="pres">
      <dgm:prSet presAssocID="{4D79FDC5-2225-4CEA-AF58-641FDDFD576F}" presName="root2" presStyleCnt="0"/>
      <dgm:spPr/>
    </dgm:pt>
    <dgm:pt modelId="{DD1BF97A-DF31-405A-A754-6064CD293DB5}" type="pres">
      <dgm:prSet presAssocID="{4D79FDC5-2225-4CEA-AF58-641FDDFD576F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E868DF-9A0D-4ECF-91F3-19ABD70AD0CD}" type="pres">
      <dgm:prSet presAssocID="{4D79FDC5-2225-4CEA-AF58-641FDDFD576F}" presName="level3hierChild" presStyleCnt="0"/>
      <dgm:spPr/>
    </dgm:pt>
    <dgm:pt modelId="{0364EB16-8600-44C4-9727-21F29367D940}" type="pres">
      <dgm:prSet presAssocID="{FE713F8D-4177-48CE-811E-2DA9B4F844B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A7FC8863-84A5-4AE7-BF49-D061403850F9}" type="pres">
      <dgm:prSet presAssocID="{FE713F8D-4177-48CE-811E-2DA9B4F844B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934F2B04-2E74-40B2-9DFC-8E943A601C6D}" type="pres">
      <dgm:prSet presAssocID="{A7A5DB83-2054-46C1-B05E-02595F2A8BE5}" presName="root2" presStyleCnt="0"/>
      <dgm:spPr/>
    </dgm:pt>
    <dgm:pt modelId="{31ACF8C2-D27D-4546-B2E1-F5E2FD943CCE}" type="pres">
      <dgm:prSet presAssocID="{A7A5DB83-2054-46C1-B05E-02595F2A8BE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B07CE3-1E77-4D31-865F-E63F0FA51336}" type="pres">
      <dgm:prSet presAssocID="{A7A5DB83-2054-46C1-B05E-02595F2A8BE5}" presName="level3hierChild" presStyleCnt="0"/>
      <dgm:spPr/>
    </dgm:pt>
    <dgm:pt modelId="{18AF8072-70E4-4C74-B68B-03D1B41C874B}" type="pres">
      <dgm:prSet presAssocID="{C0BAD178-E3C7-44D2-9585-5A70F61EBCD3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C202408E-EFF8-49A3-B344-E3799B1FB437}" type="pres">
      <dgm:prSet presAssocID="{C0BAD178-E3C7-44D2-9585-5A70F61EBCD3}" presName="connTx" presStyleLbl="parChTrans1D3" presStyleIdx="1" presStyleCnt="3"/>
      <dgm:spPr/>
      <dgm:t>
        <a:bodyPr/>
        <a:lstStyle/>
        <a:p>
          <a:endParaRPr lang="en-US"/>
        </a:p>
      </dgm:t>
    </dgm:pt>
    <dgm:pt modelId="{CCE5A375-813F-4840-8A98-01DD07ED0BB7}" type="pres">
      <dgm:prSet presAssocID="{4D84E7CB-0497-4CDF-9E7A-9076970EBDBE}" presName="root2" presStyleCnt="0"/>
      <dgm:spPr/>
    </dgm:pt>
    <dgm:pt modelId="{926CCB07-18F9-4553-B788-F69EF9954AFB}" type="pres">
      <dgm:prSet presAssocID="{4D84E7CB-0497-4CDF-9E7A-9076970EBDBE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9B00DF-6CCF-4329-9A5A-9A337B1B5060}" type="pres">
      <dgm:prSet presAssocID="{4D84E7CB-0497-4CDF-9E7A-9076970EBDBE}" presName="level3hierChild" presStyleCnt="0"/>
      <dgm:spPr/>
    </dgm:pt>
    <dgm:pt modelId="{F629485B-C791-4827-9C33-C538076D8508}" type="pres">
      <dgm:prSet presAssocID="{7C3BB616-2E51-4AEB-8F3A-49E6E44B7881}" presName="conn2-1" presStyleLbl="parChTrans1D4" presStyleIdx="2" presStyleCnt="6"/>
      <dgm:spPr/>
      <dgm:t>
        <a:bodyPr/>
        <a:lstStyle/>
        <a:p>
          <a:endParaRPr lang="en-US"/>
        </a:p>
      </dgm:t>
    </dgm:pt>
    <dgm:pt modelId="{1375508A-5A85-4758-90AC-FA452B2DF5E3}" type="pres">
      <dgm:prSet presAssocID="{7C3BB616-2E51-4AEB-8F3A-49E6E44B7881}" presName="connTx" presStyleLbl="parChTrans1D4" presStyleIdx="2" presStyleCnt="6"/>
      <dgm:spPr/>
      <dgm:t>
        <a:bodyPr/>
        <a:lstStyle/>
        <a:p>
          <a:endParaRPr lang="en-US"/>
        </a:p>
      </dgm:t>
    </dgm:pt>
    <dgm:pt modelId="{087F2343-742B-4502-89E5-8EF1D7EC989B}" type="pres">
      <dgm:prSet presAssocID="{75E4D288-275C-4986-84F0-509167CEF256}" presName="root2" presStyleCnt="0"/>
      <dgm:spPr/>
    </dgm:pt>
    <dgm:pt modelId="{78277671-D92D-48D3-81DA-7DFBB1DD5CC0}" type="pres">
      <dgm:prSet presAssocID="{75E4D288-275C-4986-84F0-509167CEF256}" presName="LevelTwoTextNode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9CFE22-9840-4A57-89DE-F2F50E335418}" type="pres">
      <dgm:prSet presAssocID="{75E4D288-275C-4986-84F0-509167CEF256}" presName="level3hierChild" presStyleCnt="0"/>
      <dgm:spPr/>
    </dgm:pt>
    <dgm:pt modelId="{A7D089D5-3378-44EF-86C4-6DAFBAD4E370}" type="pres">
      <dgm:prSet presAssocID="{31CA4A9D-E682-4822-8569-E8C63A55894A}" presName="conn2-1" presStyleLbl="parChTrans1D4" presStyleIdx="3" presStyleCnt="6"/>
      <dgm:spPr/>
      <dgm:t>
        <a:bodyPr/>
        <a:lstStyle/>
        <a:p>
          <a:endParaRPr lang="en-US"/>
        </a:p>
      </dgm:t>
    </dgm:pt>
    <dgm:pt modelId="{98AAFB0B-10F9-44BB-937D-0C57D1C76907}" type="pres">
      <dgm:prSet presAssocID="{31CA4A9D-E682-4822-8569-E8C63A55894A}" presName="connTx" presStyleLbl="parChTrans1D4" presStyleIdx="3" presStyleCnt="6"/>
      <dgm:spPr/>
      <dgm:t>
        <a:bodyPr/>
        <a:lstStyle/>
        <a:p>
          <a:endParaRPr lang="en-US"/>
        </a:p>
      </dgm:t>
    </dgm:pt>
    <dgm:pt modelId="{520AA3C8-18B8-4F2E-8687-D8D0C0B39A38}" type="pres">
      <dgm:prSet presAssocID="{59CF70A7-19E7-4F81-9189-E1D39A32DA20}" presName="root2" presStyleCnt="0"/>
      <dgm:spPr/>
    </dgm:pt>
    <dgm:pt modelId="{F39FEA45-8517-4352-A1FC-671415DF355E}" type="pres">
      <dgm:prSet presAssocID="{59CF70A7-19E7-4F81-9189-E1D39A32DA20}" presName="LevelTwoTextNode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0A8CF4-5499-4BBF-B183-B54FCEA8FEF9}" type="pres">
      <dgm:prSet presAssocID="{59CF70A7-19E7-4F81-9189-E1D39A32DA20}" presName="level3hierChild" presStyleCnt="0"/>
      <dgm:spPr/>
    </dgm:pt>
    <dgm:pt modelId="{3ACEDE5A-C8E4-409A-B2B2-7C354FA0BED8}" type="pres">
      <dgm:prSet presAssocID="{2ED41888-AF2A-4DBA-BBEE-346FB5596B84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1F20A69B-CD62-4BDF-8C83-C888EBF14ADA}" type="pres">
      <dgm:prSet presAssocID="{2ED41888-AF2A-4DBA-BBEE-346FB5596B84}" presName="connTx" presStyleLbl="parChTrans1D3" presStyleIdx="2" presStyleCnt="3"/>
      <dgm:spPr/>
      <dgm:t>
        <a:bodyPr/>
        <a:lstStyle/>
        <a:p>
          <a:endParaRPr lang="en-US"/>
        </a:p>
      </dgm:t>
    </dgm:pt>
    <dgm:pt modelId="{28DF91C3-B6BD-4CE6-9B27-1B460EFA986F}" type="pres">
      <dgm:prSet presAssocID="{F27E8797-9B86-4CC4-AA2A-CCFE55F66754}" presName="root2" presStyleCnt="0"/>
      <dgm:spPr/>
    </dgm:pt>
    <dgm:pt modelId="{0A46D903-8A2C-45A1-AD3C-7A29F8D1C111}" type="pres">
      <dgm:prSet presAssocID="{F27E8797-9B86-4CC4-AA2A-CCFE55F66754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30B6FD-6093-492E-8F6F-9ABBE9766754}" type="pres">
      <dgm:prSet presAssocID="{F27E8797-9B86-4CC4-AA2A-CCFE55F66754}" presName="level3hierChild" presStyleCnt="0"/>
      <dgm:spPr/>
    </dgm:pt>
    <dgm:pt modelId="{73526D6D-E0C2-4656-9643-E1C3FEFE7C7D}" type="pres">
      <dgm:prSet presAssocID="{21191A56-D79F-4545-8120-955829B438B6}" presName="conn2-1" presStyleLbl="parChTrans1D4" presStyleIdx="4" presStyleCnt="6"/>
      <dgm:spPr/>
      <dgm:t>
        <a:bodyPr/>
        <a:lstStyle/>
        <a:p>
          <a:endParaRPr lang="en-US"/>
        </a:p>
      </dgm:t>
    </dgm:pt>
    <dgm:pt modelId="{2A3B972E-6AD6-46B3-BF36-7A8DB4CE7E66}" type="pres">
      <dgm:prSet presAssocID="{21191A56-D79F-4545-8120-955829B438B6}" presName="connTx" presStyleLbl="parChTrans1D4" presStyleIdx="4" presStyleCnt="6"/>
      <dgm:spPr/>
      <dgm:t>
        <a:bodyPr/>
        <a:lstStyle/>
        <a:p>
          <a:endParaRPr lang="en-US"/>
        </a:p>
      </dgm:t>
    </dgm:pt>
    <dgm:pt modelId="{917A0A15-4413-4F2F-8983-4792B093F5C1}" type="pres">
      <dgm:prSet presAssocID="{F9222769-3B60-4150-B55D-19EAB6E5BD4A}" presName="root2" presStyleCnt="0"/>
      <dgm:spPr/>
    </dgm:pt>
    <dgm:pt modelId="{F82D5ACE-ED89-4E81-A6D5-E602B0C37A7F}" type="pres">
      <dgm:prSet presAssocID="{F9222769-3B60-4150-B55D-19EAB6E5BD4A}" presName="LevelTwoTextNode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47EE8F-736C-4095-AE06-35285426D71D}" type="pres">
      <dgm:prSet presAssocID="{F9222769-3B60-4150-B55D-19EAB6E5BD4A}" presName="level3hierChild" presStyleCnt="0"/>
      <dgm:spPr/>
    </dgm:pt>
    <dgm:pt modelId="{9049FD46-4CE3-419E-A354-AAA90399BF82}" type="pres">
      <dgm:prSet presAssocID="{7DDEF4BE-ABF9-4F7B-833A-5300309A6609}" presName="conn2-1" presStyleLbl="parChTrans1D4" presStyleIdx="5" presStyleCnt="6"/>
      <dgm:spPr/>
      <dgm:t>
        <a:bodyPr/>
        <a:lstStyle/>
        <a:p>
          <a:endParaRPr lang="en-US"/>
        </a:p>
      </dgm:t>
    </dgm:pt>
    <dgm:pt modelId="{6DDAF73C-BE52-41FC-BDD6-F3B5B279BC7E}" type="pres">
      <dgm:prSet presAssocID="{7DDEF4BE-ABF9-4F7B-833A-5300309A6609}" presName="connTx" presStyleLbl="parChTrans1D4" presStyleIdx="5" presStyleCnt="6"/>
      <dgm:spPr/>
      <dgm:t>
        <a:bodyPr/>
        <a:lstStyle/>
        <a:p>
          <a:endParaRPr lang="en-US"/>
        </a:p>
      </dgm:t>
    </dgm:pt>
    <dgm:pt modelId="{7DE3F40A-131E-4B71-9EA4-AAE8D5243D0A}" type="pres">
      <dgm:prSet presAssocID="{71E26F64-CE05-40A4-BD80-C8A27261D5A4}" presName="root2" presStyleCnt="0"/>
      <dgm:spPr/>
    </dgm:pt>
    <dgm:pt modelId="{A312F1B5-2D52-4012-AB27-4574869470C3}" type="pres">
      <dgm:prSet presAssocID="{71E26F64-CE05-40A4-BD80-C8A27261D5A4}" presName="LevelTwoTextNode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09083C-9D88-48EF-8239-3322D7CD9CE4}" type="pres">
      <dgm:prSet presAssocID="{71E26F64-CE05-40A4-BD80-C8A27261D5A4}" presName="level3hierChild" presStyleCnt="0"/>
      <dgm:spPr/>
    </dgm:pt>
  </dgm:ptLst>
  <dgm:cxnLst>
    <dgm:cxn modelId="{1779BD9E-9351-41E4-BE79-BE15634F50AB}" type="presOf" srcId="{AAF4DFD9-2371-45A0-8C33-EABF6A097EAF}" destId="{14EC4B14-FED8-4373-9496-648E9CB098F3}" srcOrd="1" destOrd="0" presId="urn:microsoft.com/office/officeart/2005/8/layout/hierarchy2"/>
    <dgm:cxn modelId="{B381F765-3AE1-408E-998B-7FAA45C07359}" type="presOf" srcId="{FE713F8D-4177-48CE-811E-2DA9B4F844BD}" destId="{A7FC8863-84A5-4AE7-BF49-D061403850F9}" srcOrd="1" destOrd="0" presId="urn:microsoft.com/office/officeart/2005/8/layout/hierarchy2"/>
    <dgm:cxn modelId="{5C09701F-9AF2-4185-A2AB-5F6DEED226DE}" type="presOf" srcId="{2ED41888-AF2A-4DBA-BBEE-346FB5596B84}" destId="{3ACEDE5A-C8E4-409A-B2B2-7C354FA0BED8}" srcOrd="0" destOrd="0" presId="urn:microsoft.com/office/officeart/2005/8/layout/hierarchy2"/>
    <dgm:cxn modelId="{05BFCAB8-A827-4401-B0B9-47EC123E2A3D}" type="presOf" srcId="{CBBB771A-27B4-43B4-B054-1919FE9513C8}" destId="{9A490B5C-46D5-4EA3-8157-B860E7288471}" srcOrd="0" destOrd="0" presId="urn:microsoft.com/office/officeart/2005/8/layout/hierarchy2"/>
    <dgm:cxn modelId="{D2ED0B36-DA28-466F-ADAE-A51D69FEDFF7}" srcId="{A7A5DB83-2054-46C1-B05E-02595F2A8BE5}" destId="{4D84E7CB-0497-4CDF-9E7A-9076970EBDBE}" srcOrd="0" destOrd="0" parTransId="{C0BAD178-E3C7-44D2-9585-5A70F61EBCD3}" sibTransId="{45714506-6833-4AE4-901E-A536C37A3B7E}"/>
    <dgm:cxn modelId="{E2BDECC4-B05A-49BB-8F9B-DC8A58ABD0CF}" type="presOf" srcId="{31CA4A9D-E682-4822-8569-E8C63A55894A}" destId="{98AAFB0B-10F9-44BB-937D-0C57D1C76907}" srcOrd="1" destOrd="0" presId="urn:microsoft.com/office/officeart/2005/8/layout/hierarchy2"/>
    <dgm:cxn modelId="{192AD282-9C8D-4FA3-80FA-03186462F540}" type="presOf" srcId="{F32E34EE-57CB-46A8-BD33-9DE0DD3ED305}" destId="{5B254F81-10E1-44F7-AEAE-425BF6FF66BC}" srcOrd="0" destOrd="0" presId="urn:microsoft.com/office/officeart/2005/8/layout/hierarchy2"/>
    <dgm:cxn modelId="{F920AEE5-9BED-4245-89BD-0E771F691334}" srcId="{53F1CBC6-4CEE-42C2-AE19-30DA80C90AAA}" destId="{F32E34EE-57CB-46A8-BD33-9DE0DD3ED305}" srcOrd="0" destOrd="0" parTransId="{CFA36A75-0A01-4E79-A4AA-EF20A86BF8FC}" sibTransId="{ECDF68FB-F4F4-42EA-AE8F-73EA321E49E9}"/>
    <dgm:cxn modelId="{19617D26-412C-4234-A41E-67C5517E0417}" type="presOf" srcId="{7DDEF4BE-ABF9-4F7B-833A-5300309A6609}" destId="{6DDAF73C-BE52-41FC-BDD6-F3B5B279BC7E}" srcOrd="1" destOrd="0" presId="urn:microsoft.com/office/officeart/2005/8/layout/hierarchy2"/>
    <dgm:cxn modelId="{9CACA81B-8406-4658-BAC0-B9ED8A74F246}" srcId="{4D84E7CB-0497-4CDF-9E7A-9076970EBDBE}" destId="{59CF70A7-19E7-4F81-9189-E1D39A32DA20}" srcOrd="1" destOrd="0" parTransId="{31CA4A9D-E682-4822-8569-E8C63A55894A}" sibTransId="{802449FF-4AA0-4121-B6DA-FA402122B564}"/>
    <dgm:cxn modelId="{B58E3287-DA7C-4E4E-B0FA-CDF225558069}" srcId="{9A6F8AAD-16C1-429D-8B7C-EA61B9495FD9}" destId="{44F34391-E3AE-4506-89DA-8A1C270BEA69}" srcOrd="0" destOrd="0" parTransId="{CBBB771A-27B4-43B4-B054-1919FE9513C8}" sibTransId="{662E2550-B5DC-4650-BFEA-91FE48C42E16}"/>
    <dgm:cxn modelId="{1258BF28-1D9E-4816-8A67-52ED412400F6}" type="presOf" srcId="{71E26F64-CE05-40A4-BD80-C8A27261D5A4}" destId="{A312F1B5-2D52-4012-AB27-4574869470C3}" srcOrd="0" destOrd="0" presId="urn:microsoft.com/office/officeart/2005/8/layout/hierarchy2"/>
    <dgm:cxn modelId="{7CA29059-A9A8-4703-81FB-5FFE0FE4E7D4}" type="presOf" srcId="{45EF7C6D-6FB7-46EF-8850-35EE6F04AD4C}" destId="{118F5FF2-6954-4E15-8607-EBE492161617}" srcOrd="0" destOrd="0" presId="urn:microsoft.com/office/officeart/2005/8/layout/hierarchy2"/>
    <dgm:cxn modelId="{681FAC67-3A9D-4C23-A75E-1903E7FFBDB7}" type="presOf" srcId="{4D79FDC5-2225-4CEA-AF58-641FDDFD576F}" destId="{DD1BF97A-DF31-405A-A754-6064CD293DB5}" srcOrd="0" destOrd="0" presId="urn:microsoft.com/office/officeart/2005/8/layout/hierarchy2"/>
    <dgm:cxn modelId="{397E9741-2388-4A57-8560-A3BDE7A27DBB}" srcId="{A7A5DB83-2054-46C1-B05E-02595F2A8BE5}" destId="{F27E8797-9B86-4CC4-AA2A-CCFE55F66754}" srcOrd="1" destOrd="0" parTransId="{2ED41888-AF2A-4DBA-BBEE-346FB5596B84}" sibTransId="{3A26C2D1-7E6A-4BE0-84BF-DF4A24652502}"/>
    <dgm:cxn modelId="{38A88998-9866-4E4F-9C77-7627971D45A2}" type="presOf" srcId="{9A6F8AAD-16C1-429D-8B7C-EA61B9495FD9}" destId="{FCB4BE2D-4EA5-4864-97F5-B9120DA146B3}" srcOrd="0" destOrd="0" presId="urn:microsoft.com/office/officeart/2005/8/layout/hierarchy2"/>
    <dgm:cxn modelId="{A2000A18-2426-4928-8E1D-5794FAC1E23F}" srcId="{4D84E7CB-0497-4CDF-9E7A-9076970EBDBE}" destId="{75E4D288-275C-4986-84F0-509167CEF256}" srcOrd="0" destOrd="0" parTransId="{7C3BB616-2E51-4AEB-8F3A-49E6E44B7881}" sibTransId="{62B8AC9B-1FF7-4241-BEE5-6E471D8CEF84}"/>
    <dgm:cxn modelId="{004D8169-DA14-47C9-B9A9-F25530996887}" type="presOf" srcId="{C0BAD178-E3C7-44D2-9585-5A70F61EBCD3}" destId="{C202408E-EFF8-49A3-B344-E3799B1FB437}" srcOrd="1" destOrd="0" presId="urn:microsoft.com/office/officeart/2005/8/layout/hierarchy2"/>
    <dgm:cxn modelId="{9569C15D-4DD2-4A4A-A638-7A67BF7EF32F}" type="presOf" srcId="{FE713F8D-4177-48CE-811E-2DA9B4F844BD}" destId="{0364EB16-8600-44C4-9727-21F29367D940}" srcOrd="0" destOrd="0" presId="urn:microsoft.com/office/officeart/2005/8/layout/hierarchy2"/>
    <dgm:cxn modelId="{02A42738-C2C7-411F-975A-5A7687666457}" srcId="{45EF7C6D-6FB7-46EF-8850-35EE6F04AD4C}" destId="{9A6F8AAD-16C1-429D-8B7C-EA61B9495FD9}" srcOrd="0" destOrd="0" parTransId="{AAF4DFD9-2371-45A0-8C33-EABF6A097EAF}" sibTransId="{B00257F4-7E47-4CAC-9DD0-37DD61B81AD6}"/>
    <dgm:cxn modelId="{856773AF-859F-4830-B856-B54177013EA9}" type="presOf" srcId="{C0BAD178-E3C7-44D2-9585-5A70F61EBCD3}" destId="{18AF8072-70E4-4C74-B68B-03D1B41C874B}" srcOrd="0" destOrd="0" presId="urn:microsoft.com/office/officeart/2005/8/layout/hierarchy2"/>
    <dgm:cxn modelId="{D94DB3B4-E83F-4CA5-A9FA-B86A7ADBD3E9}" type="presOf" srcId="{4D84E7CB-0497-4CDF-9E7A-9076970EBDBE}" destId="{926CCB07-18F9-4553-B788-F69EF9954AFB}" srcOrd="0" destOrd="0" presId="urn:microsoft.com/office/officeart/2005/8/layout/hierarchy2"/>
    <dgm:cxn modelId="{C5B9B5B3-719E-4768-A434-B6371B3766DE}" type="presOf" srcId="{F9222769-3B60-4150-B55D-19EAB6E5BD4A}" destId="{F82D5ACE-ED89-4E81-A6D5-E602B0C37A7F}" srcOrd="0" destOrd="0" presId="urn:microsoft.com/office/officeart/2005/8/layout/hierarchy2"/>
    <dgm:cxn modelId="{25E81407-22F3-48F3-9BAE-C14793368D3F}" type="presOf" srcId="{44F34391-E3AE-4506-89DA-8A1C270BEA69}" destId="{3850E714-C628-411F-9D04-14B8CA7DE602}" srcOrd="0" destOrd="0" presId="urn:microsoft.com/office/officeart/2005/8/layout/hierarchy2"/>
    <dgm:cxn modelId="{1393C5B1-FC2E-4D66-AA9C-0972D3603D90}" type="presOf" srcId="{31CA4A9D-E682-4822-8569-E8C63A55894A}" destId="{A7D089D5-3378-44EF-86C4-6DAFBAD4E370}" srcOrd="0" destOrd="0" presId="urn:microsoft.com/office/officeart/2005/8/layout/hierarchy2"/>
    <dgm:cxn modelId="{6B811122-BBD1-4A60-B192-078A8A9C3156}" type="presOf" srcId="{516BF49C-11A7-42C6-BD78-4B5E1C09F2E7}" destId="{69DD6E89-5173-4329-B9E3-B35518632D25}" srcOrd="1" destOrd="0" presId="urn:microsoft.com/office/officeart/2005/8/layout/hierarchy2"/>
    <dgm:cxn modelId="{AB0D8F15-524C-43EB-99D2-D4434049B11E}" srcId="{F27E8797-9B86-4CC4-AA2A-CCFE55F66754}" destId="{F9222769-3B60-4150-B55D-19EAB6E5BD4A}" srcOrd="0" destOrd="0" parTransId="{21191A56-D79F-4545-8120-955829B438B6}" sibTransId="{9EE4AC58-E346-42BF-B25B-BD41833B6F56}"/>
    <dgm:cxn modelId="{7B1ADF0E-2D2F-423D-9A2B-2BE6AB49AF78}" type="presOf" srcId="{A7A5DB83-2054-46C1-B05E-02595F2A8BE5}" destId="{31ACF8C2-D27D-4546-B2E1-F5E2FD943CCE}" srcOrd="0" destOrd="0" presId="urn:microsoft.com/office/officeart/2005/8/layout/hierarchy2"/>
    <dgm:cxn modelId="{CC00C165-BBAB-431D-AAED-B4FD77379198}" srcId="{F32E34EE-57CB-46A8-BD33-9DE0DD3ED305}" destId="{A7A5DB83-2054-46C1-B05E-02595F2A8BE5}" srcOrd="1" destOrd="0" parTransId="{FE713F8D-4177-48CE-811E-2DA9B4F844BD}" sibTransId="{B9F6E588-4872-43CE-80E7-92D1E5C3A629}"/>
    <dgm:cxn modelId="{80102FFE-A2FF-4747-9F30-5A11BEAD1C53}" type="presOf" srcId="{7C3BB616-2E51-4AEB-8F3A-49E6E44B7881}" destId="{1375508A-5A85-4758-90AC-FA452B2DF5E3}" srcOrd="1" destOrd="0" presId="urn:microsoft.com/office/officeart/2005/8/layout/hierarchy2"/>
    <dgm:cxn modelId="{BDD8AAFE-52D0-4D46-AB1D-98CAA0433A1A}" srcId="{F27E8797-9B86-4CC4-AA2A-CCFE55F66754}" destId="{71E26F64-CE05-40A4-BD80-C8A27261D5A4}" srcOrd="1" destOrd="0" parTransId="{7DDEF4BE-ABF9-4F7B-833A-5300309A6609}" sibTransId="{1F99C484-5A30-405F-8453-9530740BD1A6}"/>
    <dgm:cxn modelId="{8E4AA413-2C81-4E71-85F8-43B6E88DF0E8}" type="presOf" srcId="{59CF70A7-19E7-4F81-9189-E1D39A32DA20}" destId="{F39FEA45-8517-4352-A1FC-671415DF355E}" srcOrd="0" destOrd="0" presId="urn:microsoft.com/office/officeart/2005/8/layout/hierarchy2"/>
    <dgm:cxn modelId="{CAACADAB-BE8B-4A48-A98D-93D4DE84589E}" type="presOf" srcId="{21191A56-D79F-4545-8120-955829B438B6}" destId="{73526D6D-E0C2-4656-9643-E1C3FEFE7C7D}" srcOrd="0" destOrd="0" presId="urn:microsoft.com/office/officeart/2005/8/layout/hierarchy2"/>
    <dgm:cxn modelId="{37D8238F-AE71-4D0C-A1F8-3CD2BACABBD8}" type="presOf" srcId="{7C3BB616-2E51-4AEB-8F3A-49E6E44B7881}" destId="{F629485B-C791-4827-9C33-C538076D8508}" srcOrd="0" destOrd="0" presId="urn:microsoft.com/office/officeart/2005/8/layout/hierarchy2"/>
    <dgm:cxn modelId="{B0A96E16-518F-4409-A20F-14918083A729}" srcId="{F32E34EE-57CB-46A8-BD33-9DE0DD3ED305}" destId="{45EF7C6D-6FB7-46EF-8850-35EE6F04AD4C}" srcOrd="0" destOrd="0" parTransId="{8415D10F-1900-4A12-9783-2E81BBFDD719}" sibTransId="{6299C466-0548-4E95-B523-53D62C2D4BA0}"/>
    <dgm:cxn modelId="{4AC117BB-955F-411A-9988-7392A3500621}" type="presOf" srcId="{53F1CBC6-4CEE-42C2-AE19-30DA80C90AAA}" destId="{222B8EBF-15DC-46C4-A584-293FC962C8CA}" srcOrd="0" destOrd="0" presId="urn:microsoft.com/office/officeart/2005/8/layout/hierarchy2"/>
    <dgm:cxn modelId="{97C1DAF1-B227-4799-87B7-9C87155C7BF5}" srcId="{9A6F8AAD-16C1-429D-8B7C-EA61B9495FD9}" destId="{4D79FDC5-2225-4CEA-AF58-641FDDFD576F}" srcOrd="1" destOrd="0" parTransId="{516BF49C-11A7-42C6-BD78-4B5E1C09F2E7}" sibTransId="{24808DDF-CF56-45F3-B57A-C8F1B0586DC7}"/>
    <dgm:cxn modelId="{54AA40B2-6ED8-4B3E-8208-16D1AD66928C}" type="presOf" srcId="{F27E8797-9B86-4CC4-AA2A-CCFE55F66754}" destId="{0A46D903-8A2C-45A1-AD3C-7A29F8D1C111}" srcOrd="0" destOrd="0" presId="urn:microsoft.com/office/officeart/2005/8/layout/hierarchy2"/>
    <dgm:cxn modelId="{98C06986-0EC4-456D-91AB-77E50EF8FC13}" type="presOf" srcId="{516BF49C-11A7-42C6-BD78-4B5E1C09F2E7}" destId="{1AC5A41D-0BA7-4C37-A3D0-E7D39EEC48E0}" srcOrd="0" destOrd="0" presId="urn:microsoft.com/office/officeart/2005/8/layout/hierarchy2"/>
    <dgm:cxn modelId="{58ABD6D1-41DE-4C07-AAED-A6D1AE027EE1}" type="presOf" srcId="{AAF4DFD9-2371-45A0-8C33-EABF6A097EAF}" destId="{0E671B61-9263-4835-A175-DE646C89BD74}" srcOrd="0" destOrd="0" presId="urn:microsoft.com/office/officeart/2005/8/layout/hierarchy2"/>
    <dgm:cxn modelId="{8BCD68E2-C355-4068-903B-95FC139A667F}" type="presOf" srcId="{8415D10F-1900-4A12-9783-2E81BBFDD719}" destId="{8D70D316-5D61-4C25-BA79-A04EBB96362A}" srcOrd="1" destOrd="0" presId="urn:microsoft.com/office/officeart/2005/8/layout/hierarchy2"/>
    <dgm:cxn modelId="{2F4B2611-DAC9-4B9A-85D5-F15ABDF1796B}" type="presOf" srcId="{2ED41888-AF2A-4DBA-BBEE-346FB5596B84}" destId="{1F20A69B-CD62-4BDF-8C83-C888EBF14ADA}" srcOrd="1" destOrd="0" presId="urn:microsoft.com/office/officeart/2005/8/layout/hierarchy2"/>
    <dgm:cxn modelId="{FFAC9082-2981-4903-BD6A-6E44185ADE7F}" type="presOf" srcId="{8415D10F-1900-4A12-9783-2E81BBFDD719}" destId="{F2577180-27EB-4683-95B3-C07EF3F30116}" srcOrd="0" destOrd="0" presId="urn:microsoft.com/office/officeart/2005/8/layout/hierarchy2"/>
    <dgm:cxn modelId="{2601ACDA-0BA4-40BF-8C5F-7C85E0EA3512}" type="presOf" srcId="{7DDEF4BE-ABF9-4F7B-833A-5300309A6609}" destId="{9049FD46-4CE3-419E-A354-AAA90399BF82}" srcOrd="0" destOrd="0" presId="urn:microsoft.com/office/officeart/2005/8/layout/hierarchy2"/>
    <dgm:cxn modelId="{016514C1-97AD-4D31-85B8-BF1F5BFF8C90}" type="presOf" srcId="{75E4D288-275C-4986-84F0-509167CEF256}" destId="{78277671-D92D-48D3-81DA-7DFBB1DD5CC0}" srcOrd="0" destOrd="0" presId="urn:microsoft.com/office/officeart/2005/8/layout/hierarchy2"/>
    <dgm:cxn modelId="{4F546731-6ED6-4297-BA18-818ED2D5D963}" type="presOf" srcId="{CBBB771A-27B4-43B4-B054-1919FE9513C8}" destId="{345C12B2-0D13-45C1-9D65-EA0AA3C4C1B1}" srcOrd="1" destOrd="0" presId="urn:microsoft.com/office/officeart/2005/8/layout/hierarchy2"/>
    <dgm:cxn modelId="{2522B489-1E3C-40B6-9F20-C9A15CE994A7}" type="presOf" srcId="{21191A56-D79F-4545-8120-955829B438B6}" destId="{2A3B972E-6AD6-46B3-BF36-7A8DB4CE7E66}" srcOrd="1" destOrd="0" presId="urn:microsoft.com/office/officeart/2005/8/layout/hierarchy2"/>
    <dgm:cxn modelId="{A9CA97A6-F5DD-48A1-AD6B-2CF32BEE234C}" type="presParOf" srcId="{222B8EBF-15DC-46C4-A584-293FC962C8CA}" destId="{FFF5B3BF-BF3B-47E6-B4F9-B54EC3F147FA}" srcOrd="0" destOrd="0" presId="urn:microsoft.com/office/officeart/2005/8/layout/hierarchy2"/>
    <dgm:cxn modelId="{4612769D-2DB3-48AE-BB8F-8ADAF60391F3}" type="presParOf" srcId="{FFF5B3BF-BF3B-47E6-B4F9-B54EC3F147FA}" destId="{5B254F81-10E1-44F7-AEAE-425BF6FF66BC}" srcOrd="0" destOrd="0" presId="urn:microsoft.com/office/officeart/2005/8/layout/hierarchy2"/>
    <dgm:cxn modelId="{A4012DDD-4BE4-411E-8B5C-50398FC831AD}" type="presParOf" srcId="{FFF5B3BF-BF3B-47E6-B4F9-B54EC3F147FA}" destId="{6616AA19-5C13-4866-8292-7DBEB2F17930}" srcOrd="1" destOrd="0" presId="urn:microsoft.com/office/officeart/2005/8/layout/hierarchy2"/>
    <dgm:cxn modelId="{629B20CC-F3A9-45DF-82D3-9A91060C8BB0}" type="presParOf" srcId="{6616AA19-5C13-4866-8292-7DBEB2F17930}" destId="{F2577180-27EB-4683-95B3-C07EF3F30116}" srcOrd="0" destOrd="0" presId="urn:microsoft.com/office/officeart/2005/8/layout/hierarchy2"/>
    <dgm:cxn modelId="{2BF132D5-A3CE-47BF-8403-9D9A8C3D6787}" type="presParOf" srcId="{F2577180-27EB-4683-95B3-C07EF3F30116}" destId="{8D70D316-5D61-4C25-BA79-A04EBB96362A}" srcOrd="0" destOrd="0" presId="urn:microsoft.com/office/officeart/2005/8/layout/hierarchy2"/>
    <dgm:cxn modelId="{9E6481B2-4487-4F92-97A5-5C91770D2B79}" type="presParOf" srcId="{6616AA19-5C13-4866-8292-7DBEB2F17930}" destId="{2F0FF10A-D799-4DD1-B895-6BF1BD0B7192}" srcOrd="1" destOrd="0" presId="urn:microsoft.com/office/officeart/2005/8/layout/hierarchy2"/>
    <dgm:cxn modelId="{4FEF8D57-5A30-4264-AB06-22DA2A54DC64}" type="presParOf" srcId="{2F0FF10A-D799-4DD1-B895-6BF1BD0B7192}" destId="{118F5FF2-6954-4E15-8607-EBE492161617}" srcOrd="0" destOrd="0" presId="urn:microsoft.com/office/officeart/2005/8/layout/hierarchy2"/>
    <dgm:cxn modelId="{93FDA140-40B8-4AD8-81EB-55FA6398F04F}" type="presParOf" srcId="{2F0FF10A-D799-4DD1-B895-6BF1BD0B7192}" destId="{BD3B069F-0264-4145-9241-830930F2DFDA}" srcOrd="1" destOrd="0" presId="urn:microsoft.com/office/officeart/2005/8/layout/hierarchy2"/>
    <dgm:cxn modelId="{4C3E7A7B-1316-4607-A733-169E8336E5D7}" type="presParOf" srcId="{BD3B069F-0264-4145-9241-830930F2DFDA}" destId="{0E671B61-9263-4835-A175-DE646C89BD74}" srcOrd="0" destOrd="0" presId="urn:microsoft.com/office/officeart/2005/8/layout/hierarchy2"/>
    <dgm:cxn modelId="{90A875AC-06D5-4021-AFE8-7E73EACE5EFC}" type="presParOf" srcId="{0E671B61-9263-4835-A175-DE646C89BD74}" destId="{14EC4B14-FED8-4373-9496-648E9CB098F3}" srcOrd="0" destOrd="0" presId="urn:microsoft.com/office/officeart/2005/8/layout/hierarchy2"/>
    <dgm:cxn modelId="{F6B973F0-F5FE-4A3A-8181-E47C3A6BF523}" type="presParOf" srcId="{BD3B069F-0264-4145-9241-830930F2DFDA}" destId="{FAE043F1-20CD-4D6B-8726-A9952415A0E7}" srcOrd="1" destOrd="0" presId="urn:microsoft.com/office/officeart/2005/8/layout/hierarchy2"/>
    <dgm:cxn modelId="{44C1F3A6-0B10-4482-B38F-7C034ADD4EA8}" type="presParOf" srcId="{FAE043F1-20CD-4D6B-8726-A9952415A0E7}" destId="{FCB4BE2D-4EA5-4864-97F5-B9120DA146B3}" srcOrd="0" destOrd="0" presId="urn:microsoft.com/office/officeart/2005/8/layout/hierarchy2"/>
    <dgm:cxn modelId="{BA0AFFFE-688C-455E-831B-3A19B4AA1158}" type="presParOf" srcId="{FAE043F1-20CD-4D6B-8726-A9952415A0E7}" destId="{D6EBDC96-6DC0-468B-B95A-28484AE8E0D0}" srcOrd="1" destOrd="0" presId="urn:microsoft.com/office/officeart/2005/8/layout/hierarchy2"/>
    <dgm:cxn modelId="{8C6A1EAE-772D-4C1B-9BDF-1958876F3C47}" type="presParOf" srcId="{D6EBDC96-6DC0-468B-B95A-28484AE8E0D0}" destId="{9A490B5C-46D5-4EA3-8157-B860E7288471}" srcOrd="0" destOrd="0" presId="urn:microsoft.com/office/officeart/2005/8/layout/hierarchy2"/>
    <dgm:cxn modelId="{070657DA-529B-44B1-875D-4549C3B26ACB}" type="presParOf" srcId="{9A490B5C-46D5-4EA3-8157-B860E7288471}" destId="{345C12B2-0D13-45C1-9D65-EA0AA3C4C1B1}" srcOrd="0" destOrd="0" presId="urn:microsoft.com/office/officeart/2005/8/layout/hierarchy2"/>
    <dgm:cxn modelId="{8701E013-948C-424D-92A4-ED41F94DCC34}" type="presParOf" srcId="{D6EBDC96-6DC0-468B-B95A-28484AE8E0D0}" destId="{A6AC5CB6-53F5-4635-A613-A735CD8CBEA5}" srcOrd="1" destOrd="0" presId="urn:microsoft.com/office/officeart/2005/8/layout/hierarchy2"/>
    <dgm:cxn modelId="{6560DE8E-202A-4DE7-91F5-B06B2FB1020F}" type="presParOf" srcId="{A6AC5CB6-53F5-4635-A613-A735CD8CBEA5}" destId="{3850E714-C628-411F-9D04-14B8CA7DE602}" srcOrd="0" destOrd="0" presId="urn:microsoft.com/office/officeart/2005/8/layout/hierarchy2"/>
    <dgm:cxn modelId="{7C332D42-E401-4AA6-953D-6BDD5B60BE92}" type="presParOf" srcId="{A6AC5CB6-53F5-4635-A613-A735CD8CBEA5}" destId="{C90CF7C5-54D7-4E8B-90E4-5CEAA5B36411}" srcOrd="1" destOrd="0" presId="urn:microsoft.com/office/officeart/2005/8/layout/hierarchy2"/>
    <dgm:cxn modelId="{A170FCB5-563F-43DE-96E0-A8A31A1CBD8A}" type="presParOf" srcId="{D6EBDC96-6DC0-468B-B95A-28484AE8E0D0}" destId="{1AC5A41D-0BA7-4C37-A3D0-E7D39EEC48E0}" srcOrd="2" destOrd="0" presId="urn:microsoft.com/office/officeart/2005/8/layout/hierarchy2"/>
    <dgm:cxn modelId="{FC60F63C-8E65-4CE1-B613-B4778F916CF7}" type="presParOf" srcId="{1AC5A41D-0BA7-4C37-A3D0-E7D39EEC48E0}" destId="{69DD6E89-5173-4329-B9E3-B35518632D25}" srcOrd="0" destOrd="0" presId="urn:microsoft.com/office/officeart/2005/8/layout/hierarchy2"/>
    <dgm:cxn modelId="{F03955D2-37B4-4DE7-A956-62AA10B6572E}" type="presParOf" srcId="{D6EBDC96-6DC0-468B-B95A-28484AE8E0D0}" destId="{73E8168B-2F4B-439B-BFA1-632A9466EC99}" srcOrd="3" destOrd="0" presId="urn:microsoft.com/office/officeart/2005/8/layout/hierarchy2"/>
    <dgm:cxn modelId="{318C0434-DB6D-44EF-8EFC-293FD8FA42AC}" type="presParOf" srcId="{73E8168B-2F4B-439B-BFA1-632A9466EC99}" destId="{DD1BF97A-DF31-405A-A754-6064CD293DB5}" srcOrd="0" destOrd="0" presId="urn:microsoft.com/office/officeart/2005/8/layout/hierarchy2"/>
    <dgm:cxn modelId="{4031A9F5-935A-41F0-932A-EDFFCFA358D5}" type="presParOf" srcId="{73E8168B-2F4B-439B-BFA1-632A9466EC99}" destId="{0DE868DF-9A0D-4ECF-91F3-19ABD70AD0CD}" srcOrd="1" destOrd="0" presId="urn:microsoft.com/office/officeart/2005/8/layout/hierarchy2"/>
    <dgm:cxn modelId="{EF9CE144-9E46-4894-9106-2F3E32FD1498}" type="presParOf" srcId="{6616AA19-5C13-4866-8292-7DBEB2F17930}" destId="{0364EB16-8600-44C4-9727-21F29367D940}" srcOrd="2" destOrd="0" presId="urn:microsoft.com/office/officeart/2005/8/layout/hierarchy2"/>
    <dgm:cxn modelId="{241EDAB1-7277-4442-9EAB-29379DE1B44D}" type="presParOf" srcId="{0364EB16-8600-44C4-9727-21F29367D940}" destId="{A7FC8863-84A5-4AE7-BF49-D061403850F9}" srcOrd="0" destOrd="0" presId="urn:microsoft.com/office/officeart/2005/8/layout/hierarchy2"/>
    <dgm:cxn modelId="{0814DBC4-378B-407D-BE7E-FF4B4F7BAF5D}" type="presParOf" srcId="{6616AA19-5C13-4866-8292-7DBEB2F17930}" destId="{934F2B04-2E74-40B2-9DFC-8E943A601C6D}" srcOrd="3" destOrd="0" presId="urn:microsoft.com/office/officeart/2005/8/layout/hierarchy2"/>
    <dgm:cxn modelId="{0C279D66-4F92-4BBD-99DC-4BD8018147D7}" type="presParOf" srcId="{934F2B04-2E74-40B2-9DFC-8E943A601C6D}" destId="{31ACF8C2-D27D-4546-B2E1-F5E2FD943CCE}" srcOrd="0" destOrd="0" presId="urn:microsoft.com/office/officeart/2005/8/layout/hierarchy2"/>
    <dgm:cxn modelId="{1BE26C48-2682-4A36-8BA7-6D721BA2D20D}" type="presParOf" srcId="{934F2B04-2E74-40B2-9DFC-8E943A601C6D}" destId="{09B07CE3-1E77-4D31-865F-E63F0FA51336}" srcOrd="1" destOrd="0" presId="urn:microsoft.com/office/officeart/2005/8/layout/hierarchy2"/>
    <dgm:cxn modelId="{CFC300D6-9905-4F3A-9B1F-7863FB9AA0A0}" type="presParOf" srcId="{09B07CE3-1E77-4D31-865F-E63F0FA51336}" destId="{18AF8072-70E4-4C74-B68B-03D1B41C874B}" srcOrd="0" destOrd="0" presId="urn:microsoft.com/office/officeart/2005/8/layout/hierarchy2"/>
    <dgm:cxn modelId="{E514980D-1747-47A4-BE02-3147C077AF8D}" type="presParOf" srcId="{18AF8072-70E4-4C74-B68B-03D1B41C874B}" destId="{C202408E-EFF8-49A3-B344-E3799B1FB437}" srcOrd="0" destOrd="0" presId="urn:microsoft.com/office/officeart/2005/8/layout/hierarchy2"/>
    <dgm:cxn modelId="{09D37E8B-A5F1-4027-A772-5A14EBA6D9FF}" type="presParOf" srcId="{09B07CE3-1E77-4D31-865F-E63F0FA51336}" destId="{CCE5A375-813F-4840-8A98-01DD07ED0BB7}" srcOrd="1" destOrd="0" presId="urn:microsoft.com/office/officeart/2005/8/layout/hierarchy2"/>
    <dgm:cxn modelId="{488F0A2C-1DC5-4878-9B4B-57EB5B0344FC}" type="presParOf" srcId="{CCE5A375-813F-4840-8A98-01DD07ED0BB7}" destId="{926CCB07-18F9-4553-B788-F69EF9954AFB}" srcOrd="0" destOrd="0" presId="urn:microsoft.com/office/officeart/2005/8/layout/hierarchy2"/>
    <dgm:cxn modelId="{62AA9060-071C-4485-A95E-66412BB05149}" type="presParOf" srcId="{CCE5A375-813F-4840-8A98-01DD07ED0BB7}" destId="{CE9B00DF-6CCF-4329-9A5A-9A337B1B5060}" srcOrd="1" destOrd="0" presId="urn:microsoft.com/office/officeart/2005/8/layout/hierarchy2"/>
    <dgm:cxn modelId="{90B6CF1D-3FFB-4E3D-91B4-A94329EBBA7F}" type="presParOf" srcId="{CE9B00DF-6CCF-4329-9A5A-9A337B1B5060}" destId="{F629485B-C791-4827-9C33-C538076D8508}" srcOrd="0" destOrd="0" presId="urn:microsoft.com/office/officeart/2005/8/layout/hierarchy2"/>
    <dgm:cxn modelId="{61B53656-3AFB-4F69-AD54-BDEADC610B43}" type="presParOf" srcId="{F629485B-C791-4827-9C33-C538076D8508}" destId="{1375508A-5A85-4758-90AC-FA452B2DF5E3}" srcOrd="0" destOrd="0" presId="urn:microsoft.com/office/officeart/2005/8/layout/hierarchy2"/>
    <dgm:cxn modelId="{077EA996-9D46-4A46-AF54-8C81E85472AB}" type="presParOf" srcId="{CE9B00DF-6CCF-4329-9A5A-9A337B1B5060}" destId="{087F2343-742B-4502-89E5-8EF1D7EC989B}" srcOrd="1" destOrd="0" presId="urn:microsoft.com/office/officeart/2005/8/layout/hierarchy2"/>
    <dgm:cxn modelId="{3ABE3DA6-F5F6-4AE3-96D6-D6CB6F0E4F51}" type="presParOf" srcId="{087F2343-742B-4502-89E5-8EF1D7EC989B}" destId="{78277671-D92D-48D3-81DA-7DFBB1DD5CC0}" srcOrd="0" destOrd="0" presId="urn:microsoft.com/office/officeart/2005/8/layout/hierarchy2"/>
    <dgm:cxn modelId="{1AF0F830-8266-4545-943C-BB683FFC8056}" type="presParOf" srcId="{087F2343-742B-4502-89E5-8EF1D7EC989B}" destId="{6F9CFE22-9840-4A57-89DE-F2F50E335418}" srcOrd="1" destOrd="0" presId="urn:microsoft.com/office/officeart/2005/8/layout/hierarchy2"/>
    <dgm:cxn modelId="{8E31CD8F-84CF-4869-80F7-44BFF14E85DD}" type="presParOf" srcId="{CE9B00DF-6CCF-4329-9A5A-9A337B1B5060}" destId="{A7D089D5-3378-44EF-86C4-6DAFBAD4E370}" srcOrd="2" destOrd="0" presId="urn:microsoft.com/office/officeart/2005/8/layout/hierarchy2"/>
    <dgm:cxn modelId="{BE8DC797-EC6F-456F-906C-07887C981DA2}" type="presParOf" srcId="{A7D089D5-3378-44EF-86C4-6DAFBAD4E370}" destId="{98AAFB0B-10F9-44BB-937D-0C57D1C76907}" srcOrd="0" destOrd="0" presId="urn:microsoft.com/office/officeart/2005/8/layout/hierarchy2"/>
    <dgm:cxn modelId="{BB852F56-5104-4F5F-A886-5C9E5B5D4466}" type="presParOf" srcId="{CE9B00DF-6CCF-4329-9A5A-9A337B1B5060}" destId="{520AA3C8-18B8-4F2E-8687-D8D0C0B39A38}" srcOrd="3" destOrd="0" presId="urn:microsoft.com/office/officeart/2005/8/layout/hierarchy2"/>
    <dgm:cxn modelId="{A9D8A119-101F-4C2E-A6D8-D36E3CF2FB8B}" type="presParOf" srcId="{520AA3C8-18B8-4F2E-8687-D8D0C0B39A38}" destId="{F39FEA45-8517-4352-A1FC-671415DF355E}" srcOrd="0" destOrd="0" presId="urn:microsoft.com/office/officeart/2005/8/layout/hierarchy2"/>
    <dgm:cxn modelId="{95926356-377E-407B-8744-CBFAC210B4B0}" type="presParOf" srcId="{520AA3C8-18B8-4F2E-8687-D8D0C0B39A38}" destId="{E30A8CF4-5499-4BBF-B183-B54FCEA8FEF9}" srcOrd="1" destOrd="0" presId="urn:microsoft.com/office/officeart/2005/8/layout/hierarchy2"/>
    <dgm:cxn modelId="{415B29F5-3DC1-4450-87E4-787277B2FF14}" type="presParOf" srcId="{09B07CE3-1E77-4D31-865F-E63F0FA51336}" destId="{3ACEDE5A-C8E4-409A-B2B2-7C354FA0BED8}" srcOrd="2" destOrd="0" presId="urn:microsoft.com/office/officeart/2005/8/layout/hierarchy2"/>
    <dgm:cxn modelId="{942740F0-5B57-4F12-A574-96E353DA486E}" type="presParOf" srcId="{3ACEDE5A-C8E4-409A-B2B2-7C354FA0BED8}" destId="{1F20A69B-CD62-4BDF-8C83-C888EBF14ADA}" srcOrd="0" destOrd="0" presId="urn:microsoft.com/office/officeart/2005/8/layout/hierarchy2"/>
    <dgm:cxn modelId="{F25BD16A-FA69-4045-A9E3-60A9A92A57EE}" type="presParOf" srcId="{09B07CE3-1E77-4D31-865F-E63F0FA51336}" destId="{28DF91C3-B6BD-4CE6-9B27-1B460EFA986F}" srcOrd="3" destOrd="0" presId="urn:microsoft.com/office/officeart/2005/8/layout/hierarchy2"/>
    <dgm:cxn modelId="{7BF75737-9F82-46C5-97D2-48248BCE5E1B}" type="presParOf" srcId="{28DF91C3-B6BD-4CE6-9B27-1B460EFA986F}" destId="{0A46D903-8A2C-45A1-AD3C-7A29F8D1C111}" srcOrd="0" destOrd="0" presId="urn:microsoft.com/office/officeart/2005/8/layout/hierarchy2"/>
    <dgm:cxn modelId="{EC11C14B-8440-48F6-BA3E-FF647F5EBAD6}" type="presParOf" srcId="{28DF91C3-B6BD-4CE6-9B27-1B460EFA986F}" destId="{E030B6FD-6093-492E-8F6F-9ABBE9766754}" srcOrd="1" destOrd="0" presId="urn:microsoft.com/office/officeart/2005/8/layout/hierarchy2"/>
    <dgm:cxn modelId="{D0212E40-9505-49E5-A576-4D18CBF40446}" type="presParOf" srcId="{E030B6FD-6093-492E-8F6F-9ABBE9766754}" destId="{73526D6D-E0C2-4656-9643-E1C3FEFE7C7D}" srcOrd="0" destOrd="0" presId="urn:microsoft.com/office/officeart/2005/8/layout/hierarchy2"/>
    <dgm:cxn modelId="{285954F8-5217-4C34-AD37-8BDC1908C93F}" type="presParOf" srcId="{73526D6D-E0C2-4656-9643-E1C3FEFE7C7D}" destId="{2A3B972E-6AD6-46B3-BF36-7A8DB4CE7E66}" srcOrd="0" destOrd="0" presId="urn:microsoft.com/office/officeart/2005/8/layout/hierarchy2"/>
    <dgm:cxn modelId="{D40BAFD3-D2E1-44AF-A346-EC0648148AA6}" type="presParOf" srcId="{E030B6FD-6093-492E-8F6F-9ABBE9766754}" destId="{917A0A15-4413-4F2F-8983-4792B093F5C1}" srcOrd="1" destOrd="0" presId="urn:microsoft.com/office/officeart/2005/8/layout/hierarchy2"/>
    <dgm:cxn modelId="{EDE17743-E367-4612-8B27-1EE65C9FE33A}" type="presParOf" srcId="{917A0A15-4413-4F2F-8983-4792B093F5C1}" destId="{F82D5ACE-ED89-4E81-A6D5-E602B0C37A7F}" srcOrd="0" destOrd="0" presId="urn:microsoft.com/office/officeart/2005/8/layout/hierarchy2"/>
    <dgm:cxn modelId="{A4E2C645-B533-4F10-90EA-5755DD81D2F7}" type="presParOf" srcId="{917A0A15-4413-4F2F-8983-4792B093F5C1}" destId="{0447EE8F-736C-4095-AE06-35285426D71D}" srcOrd="1" destOrd="0" presId="urn:microsoft.com/office/officeart/2005/8/layout/hierarchy2"/>
    <dgm:cxn modelId="{84334C6A-AC93-4BF2-A855-2D0AAAE1B62D}" type="presParOf" srcId="{E030B6FD-6093-492E-8F6F-9ABBE9766754}" destId="{9049FD46-4CE3-419E-A354-AAA90399BF82}" srcOrd="2" destOrd="0" presId="urn:microsoft.com/office/officeart/2005/8/layout/hierarchy2"/>
    <dgm:cxn modelId="{48AE743B-FAA4-4C12-8613-AB0953E6FBAB}" type="presParOf" srcId="{9049FD46-4CE3-419E-A354-AAA90399BF82}" destId="{6DDAF73C-BE52-41FC-BDD6-F3B5B279BC7E}" srcOrd="0" destOrd="0" presId="urn:microsoft.com/office/officeart/2005/8/layout/hierarchy2"/>
    <dgm:cxn modelId="{BB8DAB08-3CED-4B19-A475-930B34E274F3}" type="presParOf" srcId="{E030B6FD-6093-492E-8F6F-9ABBE9766754}" destId="{7DE3F40A-131E-4B71-9EA4-AAE8D5243D0A}" srcOrd="3" destOrd="0" presId="urn:microsoft.com/office/officeart/2005/8/layout/hierarchy2"/>
    <dgm:cxn modelId="{590F52AA-84D1-44B5-8B3D-99108E226928}" type="presParOf" srcId="{7DE3F40A-131E-4B71-9EA4-AAE8D5243D0A}" destId="{A312F1B5-2D52-4012-AB27-4574869470C3}" srcOrd="0" destOrd="0" presId="urn:microsoft.com/office/officeart/2005/8/layout/hierarchy2"/>
    <dgm:cxn modelId="{81391B06-D503-4531-A6AE-89E66B655F1F}" type="presParOf" srcId="{7DE3F40A-131E-4B71-9EA4-AAE8D5243D0A}" destId="{C209083C-9D88-48EF-8239-3322D7CD9CE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6B585B-8F27-4FBC-BC28-436AE636C95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8A4D94-1600-4F1C-8B59-F27881DB37FF}">
      <dgm:prSet phldrT="[Text]" custT="1"/>
      <dgm:spPr/>
      <dgm:t>
        <a:bodyPr/>
        <a:lstStyle/>
        <a:p>
          <a:r>
            <a:rPr lang="en-US" sz="1800" b="1" dirty="0" smtClean="0"/>
            <a:t>Assimilation</a:t>
          </a:r>
          <a:endParaRPr lang="en-US" sz="800" b="1" dirty="0"/>
        </a:p>
      </dgm:t>
    </dgm:pt>
    <dgm:pt modelId="{5EC53B07-C7FC-4484-9E1A-F8D3320CBB86}" type="parTrans" cxnId="{E8BBD524-0FA8-4372-9557-62CB5FBF157C}">
      <dgm:prSet/>
      <dgm:spPr/>
      <dgm:t>
        <a:bodyPr/>
        <a:lstStyle/>
        <a:p>
          <a:endParaRPr lang="en-US"/>
        </a:p>
      </dgm:t>
    </dgm:pt>
    <dgm:pt modelId="{16A15111-B00F-4D60-9ECE-45EF37ABED33}" type="sibTrans" cxnId="{E8BBD524-0FA8-4372-9557-62CB5FBF157C}">
      <dgm:prSet/>
      <dgm:spPr/>
      <dgm:t>
        <a:bodyPr/>
        <a:lstStyle/>
        <a:p>
          <a:endParaRPr lang="en-US"/>
        </a:p>
      </dgm:t>
    </dgm:pt>
    <dgm:pt modelId="{FEE432B9-5DB3-4708-AE19-DC9FF5488C8F}">
      <dgm:prSet phldrT="[Text]"/>
      <dgm:spPr/>
      <dgm:t>
        <a:bodyPr/>
        <a:lstStyle/>
        <a:p>
          <a:r>
            <a:rPr lang="en-US" dirty="0" smtClean="0"/>
            <a:t>Just-world thinking</a:t>
          </a:r>
          <a:endParaRPr lang="en-US" dirty="0"/>
        </a:p>
      </dgm:t>
    </dgm:pt>
    <dgm:pt modelId="{8EE634E1-7BB7-4DC2-88A8-CF59126B0732}" type="parTrans" cxnId="{DA7AF70E-C4BD-465C-A1EF-AF8C31C608AE}">
      <dgm:prSet/>
      <dgm:spPr/>
      <dgm:t>
        <a:bodyPr/>
        <a:lstStyle/>
        <a:p>
          <a:endParaRPr lang="en-US"/>
        </a:p>
      </dgm:t>
    </dgm:pt>
    <dgm:pt modelId="{BE17FF6B-8C22-40B3-B578-871EF5B175E6}" type="sibTrans" cxnId="{DA7AF70E-C4BD-465C-A1EF-AF8C31C608AE}">
      <dgm:prSet/>
      <dgm:spPr/>
      <dgm:t>
        <a:bodyPr/>
        <a:lstStyle/>
        <a:p>
          <a:endParaRPr lang="en-US"/>
        </a:p>
      </dgm:t>
    </dgm:pt>
    <dgm:pt modelId="{28B97CE3-0FDA-45D0-B4FD-ED4BA8F31358}">
      <dgm:prSet phldrT="[Text]"/>
      <dgm:spPr/>
      <dgm:t>
        <a:bodyPr/>
        <a:lstStyle/>
        <a:p>
          <a:r>
            <a:rPr lang="en-US" dirty="0" smtClean="0"/>
            <a:t>Hindsight bias</a:t>
          </a:r>
          <a:endParaRPr lang="en-US" dirty="0"/>
        </a:p>
      </dgm:t>
    </dgm:pt>
    <dgm:pt modelId="{863F0420-6109-4356-89BB-C37849E05511}" type="parTrans" cxnId="{A2685A78-E825-41EF-A173-10A5B91329FC}">
      <dgm:prSet/>
      <dgm:spPr/>
      <dgm:t>
        <a:bodyPr/>
        <a:lstStyle/>
        <a:p>
          <a:endParaRPr lang="en-US"/>
        </a:p>
      </dgm:t>
    </dgm:pt>
    <dgm:pt modelId="{3599B35F-3C29-4EF8-A337-9356349E956F}" type="sibTrans" cxnId="{A2685A78-E825-41EF-A173-10A5B91329FC}">
      <dgm:prSet/>
      <dgm:spPr/>
      <dgm:t>
        <a:bodyPr/>
        <a:lstStyle/>
        <a:p>
          <a:endParaRPr lang="en-US"/>
        </a:p>
      </dgm:t>
    </dgm:pt>
    <dgm:pt modelId="{FA6E60E2-DB21-404D-A5FD-6C07CDADCD27}">
      <dgm:prSet phldrT="[Text]"/>
      <dgm:spPr/>
      <dgm:t>
        <a:bodyPr/>
        <a:lstStyle/>
        <a:p>
          <a:r>
            <a:rPr lang="en-US" dirty="0" smtClean="0"/>
            <a:t>Happily ever after thinking</a:t>
          </a:r>
          <a:endParaRPr lang="en-US" dirty="0"/>
        </a:p>
      </dgm:t>
    </dgm:pt>
    <dgm:pt modelId="{1B310CBC-6417-4E50-AB60-E78BDA7FA9E6}" type="parTrans" cxnId="{BFBF9D71-DFFC-4AC5-9327-C664D344C433}">
      <dgm:prSet/>
      <dgm:spPr/>
      <dgm:t>
        <a:bodyPr/>
        <a:lstStyle/>
        <a:p>
          <a:endParaRPr lang="en-US"/>
        </a:p>
      </dgm:t>
    </dgm:pt>
    <dgm:pt modelId="{CE77E4AE-D0C0-48E0-8A31-6925FE7ABB3F}" type="sibTrans" cxnId="{BFBF9D71-DFFC-4AC5-9327-C664D344C433}">
      <dgm:prSet/>
      <dgm:spPr/>
      <dgm:t>
        <a:bodyPr/>
        <a:lstStyle/>
        <a:p>
          <a:endParaRPr lang="en-US"/>
        </a:p>
      </dgm:t>
    </dgm:pt>
    <dgm:pt modelId="{3FC03AD9-B6A7-42DF-939A-51F2AD51C94D}">
      <dgm:prSet phldrT="[Text]" custT="1"/>
      <dgm:spPr/>
      <dgm:t>
        <a:bodyPr/>
        <a:lstStyle/>
        <a:p>
          <a:r>
            <a:rPr lang="en-US" sz="1400" b="1" dirty="0" smtClean="0"/>
            <a:t>Over-</a:t>
          </a:r>
        </a:p>
        <a:p>
          <a:r>
            <a:rPr lang="en-US" sz="1400" b="1" dirty="0" smtClean="0"/>
            <a:t>accommodation</a:t>
          </a:r>
          <a:endParaRPr lang="en-US" sz="1400" b="1" dirty="0"/>
        </a:p>
      </dgm:t>
    </dgm:pt>
    <dgm:pt modelId="{F13F1B28-33DF-4E6D-AFD9-22E4E51E6579}" type="parTrans" cxnId="{236A3B47-814E-4131-B63F-A810F792A829}">
      <dgm:prSet/>
      <dgm:spPr/>
      <dgm:t>
        <a:bodyPr/>
        <a:lstStyle/>
        <a:p>
          <a:endParaRPr lang="en-US"/>
        </a:p>
      </dgm:t>
    </dgm:pt>
    <dgm:pt modelId="{1EE7527E-65D9-4F04-84C4-1DD5810A1B0B}" type="sibTrans" cxnId="{236A3B47-814E-4131-B63F-A810F792A829}">
      <dgm:prSet/>
      <dgm:spPr/>
      <dgm:t>
        <a:bodyPr/>
        <a:lstStyle/>
        <a:p>
          <a:endParaRPr lang="en-US"/>
        </a:p>
      </dgm:t>
    </dgm:pt>
    <dgm:pt modelId="{8BD87AF8-E26D-44E6-BA63-3BB25FAC2D5E}">
      <dgm:prSet phldrT="[Text]"/>
      <dgm:spPr/>
      <dgm:t>
        <a:bodyPr/>
        <a:lstStyle/>
        <a:p>
          <a:r>
            <a:rPr lang="en-US" dirty="0" smtClean="0"/>
            <a:t>Use traumatic event as proof of negative belief</a:t>
          </a:r>
          <a:endParaRPr lang="en-US" dirty="0"/>
        </a:p>
      </dgm:t>
    </dgm:pt>
    <dgm:pt modelId="{B8A5BFAA-DD44-483B-8F52-5476DE22E67B}" type="parTrans" cxnId="{CA2DE683-6708-408F-B742-E12DAB73D792}">
      <dgm:prSet/>
      <dgm:spPr/>
      <dgm:t>
        <a:bodyPr/>
        <a:lstStyle/>
        <a:p>
          <a:endParaRPr lang="en-US"/>
        </a:p>
      </dgm:t>
    </dgm:pt>
    <dgm:pt modelId="{6BEC10F7-B687-45D1-8AB5-A75009954D95}" type="sibTrans" cxnId="{CA2DE683-6708-408F-B742-E12DAB73D792}">
      <dgm:prSet/>
      <dgm:spPr/>
      <dgm:t>
        <a:bodyPr/>
        <a:lstStyle/>
        <a:p>
          <a:endParaRPr lang="en-US"/>
        </a:p>
      </dgm:t>
    </dgm:pt>
    <dgm:pt modelId="{D09EFD4E-A4E2-437A-AF6F-BAE84B29AA69}">
      <dgm:prSet phldrT="[Text]"/>
      <dgm:spPr/>
      <dgm:t>
        <a:bodyPr/>
        <a:lstStyle/>
        <a:p>
          <a:r>
            <a:rPr lang="en-US" dirty="0" smtClean="0"/>
            <a:t>Related to safety, trust, power/control, esteem, and intimacy</a:t>
          </a:r>
          <a:endParaRPr lang="en-US" dirty="0"/>
        </a:p>
      </dgm:t>
    </dgm:pt>
    <dgm:pt modelId="{F9E032FE-A079-4CD7-9AE5-E79C586F51C0}" type="parTrans" cxnId="{9D27CEDC-08F5-472B-B132-F651426537E8}">
      <dgm:prSet/>
      <dgm:spPr/>
      <dgm:t>
        <a:bodyPr/>
        <a:lstStyle/>
        <a:p>
          <a:endParaRPr lang="en-US"/>
        </a:p>
      </dgm:t>
    </dgm:pt>
    <dgm:pt modelId="{8BA5FABF-280A-47BE-B499-50760FF2D84D}" type="sibTrans" cxnId="{9D27CEDC-08F5-472B-B132-F651426537E8}">
      <dgm:prSet/>
      <dgm:spPr/>
      <dgm:t>
        <a:bodyPr/>
        <a:lstStyle/>
        <a:p>
          <a:endParaRPr lang="en-US"/>
        </a:p>
      </dgm:t>
    </dgm:pt>
    <dgm:pt modelId="{258C1D89-CF86-451B-AA03-342D06A65143}">
      <dgm:prSet phldrT="[Text]"/>
      <dgm:spPr/>
      <dgm:t>
        <a:bodyPr/>
        <a:lstStyle/>
        <a:p>
          <a:r>
            <a:rPr lang="en-US" b="1" dirty="0" smtClean="0"/>
            <a:t>Keys to Recovery</a:t>
          </a:r>
          <a:endParaRPr lang="en-US" b="1" dirty="0"/>
        </a:p>
      </dgm:t>
    </dgm:pt>
    <dgm:pt modelId="{D22E9F9C-1D27-466D-83B7-0E3AD14E05B0}" type="parTrans" cxnId="{F9EC7402-6AE0-4BAF-98E1-40EDA0A3E68E}">
      <dgm:prSet/>
      <dgm:spPr/>
      <dgm:t>
        <a:bodyPr/>
        <a:lstStyle/>
        <a:p>
          <a:endParaRPr lang="en-US"/>
        </a:p>
      </dgm:t>
    </dgm:pt>
    <dgm:pt modelId="{5960D114-D956-4828-BD85-0A4C38C88B2F}" type="sibTrans" cxnId="{F9EC7402-6AE0-4BAF-98E1-40EDA0A3E68E}">
      <dgm:prSet/>
      <dgm:spPr/>
      <dgm:t>
        <a:bodyPr/>
        <a:lstStyle/>
        <a:p>
          <a:endParaRPr lang="en-US"/>
        </a:p>
      </dgm:t>
    </dgm:pt>
    <dgm:pt modelId="{7C619C32-7CE3-4DA1-BFE8-777626403DE1}">
      <dgm:prSet phldrT="[Text]"/>
      <dgm:spPr/>
      <dgm:t>
        <a:bodyPr/>
        <a:lstStyle/>
        <a:p>
          <a:r>
            <a:rPr lang="en-US" dirty="0" smtClean="0"/>
            <a:t>Experience natural emotions</a:t>
          </a:r>
          <a:endParaRPr lang="en-US" dirty="0"/>
        </a:p>
      </dgm:t>
    </dgm:pt>
    <dgm:pt modelId="{0CF17F56-662B-4B95-AC13-A082FC0F8A73}" type="parTrans" cxnId="{99F655DC-7F3F-4B2B-8E02-ADA27307B9CA}">
      <dgm:prSet/>
      <dgm:spPr/>
      <dgm:t>
        <a:bodyPr/>
        <a:lstStyle/>
        <a:p>
          <a:endParaRPr lang="en-US"/>
        </a:p>
      </dgm:t>
    </dgm:pt>
    <dgm:pt modelId="{1E851D29-88F5-4DEF-AAF3-A084D845195D}" type="sibTrans" cxnId="{99F655DC-7F3F-4B2B-8E02-ADA27307B9CA}">
      <dgm:prSet/>
      <dgm:spPr/>
      <dgm:t>
        <a:bodyPr/>
        <a:lstStyle/>
        <a:p>
          <a:endParaRPr lang="en-US"/>
        </a:p>
      </dgm:t>
    </dgm:pt>
    <dgm:pt modelId="{963A1137-B78D-40B6-8972-A634DD7FB94B}">
      <dgm:prSet phldrT="[Text]"/>
      <dgm:spPr/>
      <dgm:t>
        <a:bodyPr/>
        <a:lstStyle/>
        <a:p>
          <a:r>
            <a:rPr lang="en-US" dirty="0" smtClean="0"/>
            <a:t>Correct misappraisals associated with manufactured emotions</a:t>
          </a:r>
          <a:endParaRPr lang="en-US" dirty="0"/>
        </a:p>
      </dgm:t>
    </dgm:pt>
    <dgm:pt modelId="{280E1836-05D4-4E1E-8B5B-541EA20A66F8}" type="parTrans" cxnId="{5ABEFEB3-22FD-49AF-BA21-5F3502738AF6}">
      <dgm:prSet/>
      <dgm:spPr/>
      <dgm:t>
        <a:bodyPr/>
        <a:lstStyle/>
        <a:p>
          <a:endParaRPr lang="en-US"/>
        </a:p>
      </dgm:t>
    </dgm:pt>
    <dgm:pt modelId="{D94A52DF-FB0A-4189-BA4F-141322D0CC7A}" type="sibTrans" cxnId="{5ABEFEB3-22FD-49AF-BA21-5F3502738AF6}">
      <dgm:prSet/>
      <dgm:spPr/>
      <dgm:t>
        <a:bodyPr/>
        <a:lstStyle/>
        <a:p>
          <a:endParaRPr lang="en-US"/>
        </a:p>
      </dgm:t>
    </dgm:pt>
    <dgm:pt modelId="{953CC22E-DBF1-4412-8129-72CD9CEE369E}" type="pres">
      <dgm:prSet presAssocID="{B96B585B-8F27-4FBC-BC28-436AE636C9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204C9C-BF5F-420D-A70C-C2EF5EB69351}" type="pres">
      <dgm:prSet presAssocID="{C88A4D94-1600-4F1C-8B59-F27881DB37FF}" presName="linNode" presStyleCnt="0"/>
      <dgm:spPr/>
    </dgm:pt>
    <dgm:pt modelId="{61FA07BA-53D8-4CDD-8202-247B509B29EA}" type="pres">
      <dgm:prSet presAssocID="{C88A4D94-1600-4F1C-8B59-F27881DB37F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00A72-B678-43BF-9E3A-5B67DF9617F4}" type="pres">
      <dgm:prSet presAssocID="{C88A4D94-1600-4F1C-8B59-F27881DB37F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2B00F-C998-454D-9F6A-37DF58A1DD05}" type="pres">
      <dgm:prSet presAssocID="{16A15111-B00F-4D60-9ECE-45EF37ABED33}" presName="sp" presStyleCnt="0"/>
      <dgm:spPr/>
    </dgm:pt>
    <dgm:pt modelId="{D7B64552-206C-4505-B38C-66E8392BD746}" type="pres">
      <dgm:prSet presAssocID="{3FC03AD9-B6A7-42DF-939A-51F2AD51C94D}" presName="linNode" presStyleCnt="0"/>
      <dgm:spPr/>
    </dgm:pt>
    <dgm:pt modelId="{031FB2D6-97A5-4CDC-8774-8E6871FA788E}" type="pres">
      <dgm:prSet presAssocID="{3FC03AD9-B6A7-42DF-939A-51F2AD51C94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E606F-0BF5-4B65-8125-B1E39AE48891}" type="pres">
      <dgm:prSet presAssocID="{3FC03AD9-B6A7-42DF-939A-51F2AD51C94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5786A-AC2E-429C-9D8D-F7576BC92ABF}" type="pres">
      <dgm:prSet presAssocID="{1EE7527E-65D9-4F04-84C4-1DD5810A1B0B}" presName="sp" presStyleCnt="0"/>
      <dgm:spPr/>
    </dgm:pt>
    <dgm:pt modelId="{88E0EED3-6CA6-4819-AE3E-E8FC693E78FF}" type="pres">
      <dgm:prSet presAssocID="{258C1D89-CF86-451B-AA03-342D06A65143}" presName="linNode" presStyleCnt="0"/>
      <dgm:spPr/>
    </dgm:pt>
    <dgm:pt modelId="{F9FD41CC-AD38-45E1-B913-FFEFB218AE30}" type="pres">
      <dgm:prSet presAssocID="{258C1D89-CF86-451B-AA03-342D06A6514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0C499-C02E-416B-8CEC-16D8346450B1}" type="pres">
      <dgm:prSet presAssocID="{258C1D89-CF86-451B-AA03-342D06A6514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88C228-9E45-4B97-9272-6A7DAEA1C3E8}" type="presOf" srcId="{7C619C32-7CE3-4DA1-BFE8-777626403DE1}" destId="{2190C499-C02E-416B-8CEC-16D8346450B1}" srcOrd="0" destOrd="0" presId="urn:microsoft.com/office/officeart/2005/8/layout/vList5"/>
    <dgm:cxn modelId="{A2685A78-E825-41EF-A173-10A5B91329FC}" srcId="{C88A4D94-1600-4F1C-8B59-F27881DB37FF}" destId="{28B97CE3-0FDA-45D0-B4FD-ED4BA8F31358}" srcOrd="1" destOrd="0" parTransId="{863F0420-6109-4356-89BB-C37849E05511}" sibTransId="{3599B35F-3C29-4EF8-A337-9356349E956F}"/>
    <dgm:cxn modelId="{545BBE87-3F17-48EA-B042-9A626D7EA06B}" type="presOf" srcId="{B96B585B-8F27-4FBC-BC28-436AE636C951}" destId="{953CC22E-DBF1-4412-8129-72CD9CEE369E}" srcOrd="0" destOrd="0" presId="urn:microsoft.com/office/officeart/2005/8/layout/vList5"/>
    <dgm:cxn modelId="{E8BBD524-0FA8-4372-9557-62CB5FBF157C}" srcId="{B96B585B-8F27-4FBC-BC28-436AE636C951}" destId="{C88A4D94-1600-4F1C-8B59-F27881DB37FF}" srcOrd="0" destOrd="0" parTransId="{5EC53B07-C7FC-4484-9E1A-F8D3320CBB86}" sibTransId="{16A15111-B00F-4D60-9ECE-45EF37ABED33}"/>
    <dgm:cxn modelId="{236A3B47-814E-4131-B63F-A810F792A829}" srcId="{B96B585B-8F27-4FBC-BC28-436AE636C951}" destId="{3FC03AD9-B6A7-42DF-939A-51F2AD51C94D}" srcOrd="1" destOrd="0" parTransId="{F13F1B28-33DF-4E6D-AFD9-22E4E51E6579}" sibTransId="{1EE7527E-65D9-4F04-84C4-1DD5810A1B0B}"/>
    <dgm:cxn modelId="{F9EC7402-6AE0-4BAF-98E1-40EDA0A3E68E}" srcId="{B96B585B-8F27-4FBC-BC28-436AE636C951}" destId="{258C1D89-CF86-451B-AA03-342D06A65143}" srcOrd="2" destOrd="0" parTransId="{D22E9F9C-1D27-466D-83B7-0E3AD14E05B0}" sibTransId="{5960D114-D956-4828-BD85-0A4C38C88B2F}"/>
    <dgm:cxn modelId="{5ABEFEB3-22FD-49AF-BA21-5F3502738AF6}" srcId="{258C1D89-CF86-451B-AA03-342D06A65143}" destId="{963A1137-B78D-40B6-8972-A634DD7FB94B}" srcOrd="1" destOrd="0" parTransId="{280E1836-05D4-4E1E-8B5B-541EA20A66F8}" sibTransId="{D94A52DF-FB0A-4189-BA4F-141322D0CC7A}"/>
    <dgm:cxn modelId="{2E55D1F8-5F6D-4094-8EB4-3EF045682465}" type="presOf" srcId="{963A1137-B78D-40B6-8972-A634DD7FB94B}" destId="{2190C499-C02E-416B-8CEC-16D8346450B1}" srcOrd="0" destOrd="1" presId="urn:microsoft.com/office/officeart/2005/8/layout/vList5"/>
    <dgm:cxn modelId="{2C1B0840-3264-4C65-B641-55C887A918E4}" type="presOf" srcId="{C88A4D94-1600-4F1C-8B59-F27881DB37FF}" destId="{61FA07BA-53D8-4CDD-8202-247B509B29EA}" srcOrd="0" destOrd="0" presId="urn:microsoft.com/office/officeart/2005/8/layout/vList5"/>
    <dgm:cxn modelId="{BFBF9D71-DFFC-4AC5-9327-C664D344C433}" srcId="{C88A4D94-1600-4F1C-8B59-F27881DB37FF}" destId="{FA6E60E2-DB21-404D-A5FD-6C07CDADCD27}" srcOrd="2" destOrd="0" parTransId="{1B310CBC-6417-4E50-AB60-E78BDA7FA9E6}" sibTransId="{CE77E4AE-D0C0-48E0-8A31-6925FE7ABB3F}"/>
    <dgm:cxn modelId="{99F655DC-7F3F-4B2B-8E02-ADA27307B9CA}" srcId="{258C1D89-CF86-451B-AA03-342D06A65143}" destId="{7C619C32-7CE3-4DA1-BFE8-777626403DE1}" srcOrd="0" destOrd="0" parTransId="{0CF17F56-662B-4B95-AC13-A082FC0F8A73}" sibTransId="{1E851D29-88F5-4DEF-AAF3-A084D845195D}"/>
    <dgm:cxn modelId="{0D040425-D2E2-449D-AED2-BD60C44D8240}" type="presOf" srcId="{3FC03AD9-B6A7-42DF-939A-51F2AD51C94D}" destId="{031FB2D6-97A5-4CDC-8774-8E6871FA788E}" srcOrd="0" destOrd="0" presId="urn:microsoft.com/office/officeart/2005/8/layout/vList5"/>
    <dgm:cxn modelId="{DA7AF70E-C4BD-465C-A1EF-AF8C31C608AE}" srcId="{C88A4D94-1600-4F1C-8B59-F27881DB37FF}" destId="{FEE432B9-5DB3-4708-AE19-DC9FF5488C8F}" srcOrd="0" destOrd="0" parTransId="{8EE634E1-7BB7-4DC2-88A8-CF59126B0732}" sibTransId="{BE17FF6B-8C22-40B3-B578-871EF5B175E6}"/>
    <dgm:cxn modelId="{6975B77B-CC70-4F20-9934-F20F67A85F8B}" type="presOf" srcId="{FEE432B9-5DB3-4708-AE19-DC9FF5488C8F}" destId="{10F00A72-B678-43BF-9E3A-5B67DF9617F4}" srcOrd="0" destOrd="0" presId="urn:microsoft.com/office/officeart/2005/8/layout/vList5"/>
    <dgm:cxn modelId="{3D02D578-6CE2-413C-906C-3FE4F9A7BFE7}" type="presOf" srcId="{FA6E60E2-DB21-404D-A5FD-6C07CDADCD27}" destId="{10F00A72-B678-43BF-9E3A-5B67DF9617F4}" srcOrd="0" destOrd="2" presId="urn:microsoft.com/office/officeart/2005/8/layout/vList5"/>
    <dgm:cxn modelId="{84FAF596-27CD-406E-AD18-CC6BEF2F853E}" type="presOf" srcId="{8BD87AF8-E26D-44E6-BA63-3BB25FAC2D5E}" destId="{B2DE606F-0BF5-4B65-8125-B1E39AE48891}" srcOrd="0" destOrd="0" presId="urn:microsoft.com/office/officeart/2005/8/layout/vList5"/>
    <dgm:cxn modelId="{C8E0F89F-98DD-4826-94A2-35CC82B034B0}" type="presOf" srcId="{28B97CE3-0FDA-45D0-B4FD-ED4BA8F31358}" destId="{10F00A72-B678-43BF-9E3A-5B67DF9617F4}" srcOrd="0" destOrd="1" presId="urn:microsoft.com/office/officeart/2005/8/layout/vList5"/>
    <dgm:cxn modelId="{480424C8-738D-49CC-9B5A-6B5CC92D9E43}" type="presOf" srcId="{D09EFD4E-A4E2-437A-AF6F-BAE84B29AA69}" destId="{B2DE606F-0BF5-4B65-8125-B1E39AE48891}" srcOrd="0" destOrd="1" presId="urn:microsoft.com/office/officeart/2005/8/layout/vList5"/>
    <dgm:cxn modelId="{CE88D69A-B812-44B2-9B96-0EBA02BE1EF5}" type="presOf" srcId="{258C1D89-CF86-451B-AA03-342D06A65143}" destId="{F9FD41CC-AD38-45E1-B913-FFEFB218AE30}" srcOrd="0" destOrd="0" presId="urn:microsoft.com/office/officeart/2005/8/layout/vList5"/>
    <dgm:cxn modelId="{CA2DE683-6708-408F-B742-E12DAB73D792}" srcId="{3FC03AD9-B6A7-42DF-939A-51F2AD51C94D}" destId="{8BD87AF8-E26D-44E6-BA63-3BB25FAC2D5E}" srcOrd="0" destOrd="0" parTransId="{B8A5BFAA-DD44-483B-8F52-5476DE22E67B}" sibTransId="{6BEC10F7-B687-45D1-8AB5-A75009954D95}"/>
    <dgm:cxn modelId="{9D27CEDC-08F5-472B-B132-F651426537E8}" srcId="{3FC03AD9-B6A7-42DF-939A-51F2AD51C94D}" destId="{D09EFD4E-A4E2-437A-AF6F-BAE84B29AA69}" srcOrd="1" destOrd="0" parTransId="{F9E032FE-A079-4CD7-9AE5-E79C586F51C0}" sibTransId="{8BA5FABF-280A-47BE-B499-50760FF2D84D}"/>
    <dgm:cxn modelId="{437C19C0-9E70-4699-9CA8-DC02B427E070}" type="presParOf" srcId="{953CC22E-DBF1-4412-8129-72CD9CEE369E}" destId="{DB204C9C-BF5F-420D-A70C-C2EF5EB69351}" srcOrd="0" destOrd="0" presId="urn:microsoft.com/office/officeart/2005/8/layout/vList5"/>
    <dgm:cxn modelId="{4F34DBE9-D1B2-4685-9A54-33310F760E15}" type="presParOf" srcId="{DB204C9C-BF5F-420D-A70C-C2EF5EB69351}" destId="{61FA07BA-53D8-4CDD-8202-247B509B29EA}" srcOrd="0" destOrd="0" presId="urn:microsoft.com/office/officeart/2005/8/layout/vList5"/>
    <dgm:cxn modelId="{6313EE32-3C7F-416F-9CFB-8DE24C8585E8}" type="presParOf" srcId="{DB204C9C-BF5F-420D-A70C-C2EF5EB69351}" destId="{10F00A72-B678-43BF-9E3A-5B67DF9617F4}" srcOrd="1" destOrd="0" presId="urn:microsoft.com/office/officeart/2005/8/layout/vList5"/>
    <dgm:cxn modelId="{4703E9EC-8EBA-4702-857B-1B96A523913C}" type="presParOf" srcId="{953CC22E-DBF1-4412-8129-72CD9CEE369E}" destId="{AAD2B00F-C998-454D-9F6A-37DF58A1DD05}" srcOrd="1" destOrd="0" presId="urn:microsoft.com/office/officeart/2005/8/layout/vList5"/>
    <dgm:cxn modelId="{347C84A8-86DB-4AF1-9837-5D14DCA8C095}" type="presParOf" srcId="{953CC22E-DBF1-4412-8129-72CD9CEE369E}" destId="{D7B64552-206C-4505-B38C-66E8392BD746}" srcOrd="2" destOrd="0" presId="urn:microsoft.com/office/officeart/2005/8/layout/vList5"/>
    <dgm:cxn modelId="{8656796B-2688-4819-9889-B5B58C263AA2}" type="presParOf" srcId="{D7B64552-206C-4505-B38C-66E8392BD746}" destId="{031FB2D6-97A5-4CDC-8774-8E6871FA788E}" srcOrd="0" destOrd="0" presId="urn:microsoft.com/office/officeart/2005/8/layout/vList5"/>
    <dgm:cxn modelId="{D6FA6FF7-8C37-4F46-9EE3-E7966D28B3F6}" type="presParOf" srcId="{D7B64552-206C-4505-B38C-66E8392BD746}" destId="{B2DE606F-0BF5-4B65-8125-B1E39AE48891}" srcOrd="1" destOrd="0" presId="urn:microsoft.com/office/officeart/2005/8/layout/vList5"/>
    <dgm:cxn modelId="{084ED620-5C70-4EC0-AAE1-8FF1D579D6C7}" type="presParOf" srcId="{953CC22E-DBF1-4412-8129-72CD9CEE369E}" destId="{1B55786A-AC2E-429C-9D8D-F7576BC92ABF}" srcOrd="3" destOrd="0" presId="urn:microsoft.com/office/officeart/2005/8/layout/vList5"/>
    <dgm:cxn modelId="{9A8657EC-5F75-4CC3-8A80-473981D60A76}" type="presParOf" srcId="{953CC22E-DBF1-4412-8129-72CD9CEE369E}" destId="{88E0EED3-6CA6-4819-AE3E-E8FC693E78FF}" srcOrd="4" destOrd="0" presId="urn:microsoft.com/office/officeart/2005/8/layout/vList5"/>
    <dgm:cxn modelId="{93187772-BA1B-49F3-A349-D092F5FDDBEB}" type="presParOf" srcId="{88E0EED3-6CA6-4819-AE3E-E8FC693E78FF}" destId="{F9FD41CC-AD38-45E1-B913-FFEFB218AE30}" srcOrd="0" destOrd="0" presId="urn:microsoft.com/office/officeart/2005/8/layout/vList5"/>
    <dgm:cxn modelId="{EF896A85-5C41-465D-A88B-FAF1F6768FE9}" type="presParOf" srcId="{88E0EED3-6CA6-4819-AE3E-E8FC693E78FF}" destId="{2190C499-C02E-416B-8CEC-16D8346450B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064D5-C13B-4E8C-ABD4-C7484576D64D}">
      <dsp:nvSpPr>
        <dsp:cNvPr id="0" name=""/>
        <dsp:cNvSpPr/>
      </dsp:nvSpPr>
      <dsp:spPr>
        <a:xfrm>
          <a:off x="596" y="1296776"/>
          <a:ext cx="2125265" cy="10626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Traumatic Experience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19" y="1327899"/>
        <a:ext cx="2063019" cy="1000386"/>
      </dsp:txXfrm>
    </dsp:sp>
    <dsp:sp modelId="{01A2A345-832F-47B2-A17C-FCD624E18A0D}">
      <dsp:nvSpPr>
        <dsp:cNvPr id="0" name=""/>
        <dsp:cNvSpPr/>
      </dsp:nvSpPr>
      <dsp:spPr>
        <a:xfrm rot="18739401">
          <a:off x="1923542" y="1347792"/>
          <a:ext cx="1238612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1238612" y="224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11883" y="1339238"/>
        <a:ext cx="61930" cy="61930"/>
      </dsp:txXfrm>
    </dsp:sp>
    <dsp:sp modelId="{5AAD4217-3A54-44BA-8B48-34899345AB88}">
      <dsp:nvSpPr>
        <dsp:cNvPr id="0" name=""/>
        <dsp:cNvSpPr/>
      </dsp:nvSpPr>
      <dsp:spPr>
        <a:xfrm>
          <a:off x="2959836" y="380999"/>
          <a:ext cx="2125265" cy="10626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Natural Recovery Response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90959" y="412122"/>
        <a:ext cx="2063019" cy="1000386"/>
      </dsp:txXfrm>
    </dsp:sp>
    <dsp:sp modelId="{FFB0F01F-2F85-4120-82B8-7100C6679498}">
      <dsp:nvSpPr>
        <dsp:cNvPr id="0" name=""/>
        <dsp:cNvSpPr/>
      </dsp:nvSpPr>
      <dsp:spPr>
        <a:xfrm rot="2992029">
          <a:off x="1895917" y="2300293"/>
          <a:ext cx="1293863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1293863" y="224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10502" y="2290359"/>
        <a:ext cx="64693" cy="64693"/>
      </dsp:txXfrm>
    </dsp:sp>
    <dsp:sp modelId="{9CA75D18-303C-4FF9-BEA1-FA8A1159A753}">
      <dsp:nvSpPr>
        <dsp:cNvPr id="0" name=""/>
        <dsp:cNvSpPr/>
      </dsp:nvSpPr>
      <dsp:spPr>
        <a:xfrm>
          <a:off x="2959836" y="2286002"/>
          <a:ext cx="2125265" cy="10626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Persistence of Trauma Symptoms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90959" y="2317125"/>
        <a:ext cx="2063019" cy="1000386"/>
      </dsp:txXfrm>
    </dsp:sp>
    <dsp:sp modelId="{FBDBFD61-E265-42E1-99BC-8C388EC29F71}">
      <dsp:nvSpPr>
        <dsp:cNvPr id="0" name=""/>
        <dsp:cNvSpPr/>
      </dsp:nvSpPr>
      <dsp:spPr>
        <a:xfrm rot="18672462">
          <a:off x="4860775" y="2300293"/>
          <a:ext cx="1314889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1314889" y="224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85347" y="2289833"/>
        <a:ext cx="65744" cy="65744"/>
      </dsp:txXfrm>
    </dsp:sp>
    <dsp:sp modelId="{21F6FEC8-3116-4A48-8B63-0D923282358F}">
      <dsp:nvSpPr>
        <dsp:cNvPr id="0" name=""/>
        <dsp:cNvSpPr/>
      </dsp:nvSpPr>
      <dsp:spPr>
        <a:xfrm>
          <a:off x="5951338" y="1296776"/>
          <a:ext cx="2125265" cy="10626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Recovery through treatment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82461" y="1327899"/>
        <a:ext cx="2063019" cy="1000386"/>
      </dsp:txXfrm>
    </dsp:sp>
    <dsp:sp modelId="{D5BB73CC-2FB7-46FC-96F9-47E75189152D}">
      <dsp:nvSpPr>
        <dsp:cNvPr id="0" name=""/>
        <dsp:cNvSpPr/>
      </dsp:nvSpPr>
      <dsp:spPr>
        <a:xfrm rot="2658857">
          <a:off x="4914437" y="3214003"/>
          <a:ext cx="1199830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1199830" y="224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84356" y="3206419"/>
        <a:ext cx="59991" cy="59991"/>
      </dsp:txXfrm>
    </dsp:sp>
    <dsp:sp modelId="{AC5A6953-CF1B-4688-A9AA-21E18E04ADD9}">
      <dsp:nvSpPr>
        <dsp:cNvPr id="0" name=""/>
        <dsp:cNvSpPr/>
      </dsp:nvSpPr>
      <dsp:spPr>
        <a:xfrm>
          <a:off x="5943602" y="3124196"/>
          <a:ext cx="2125265" cy="10626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Compounding of symptoms through non-treatment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74725" y="3155319"/>
        <a:ext cx="2063019" cy="1000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254F81-10E1-44F7-AEAE-425BF6FF66BC}">
      <dsp:nvSpPr>
        <dsp:cNvPr id="0" name=""/>
        <dsp:cNvSpPr/>
      </dsp:nvSpPr>
      <dsp:spPr>
        <a:xfrm>
          <a:off x="1658" y="1981523"/>
          <a:ext cx="1025131" cy="512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Neutral</a:t>
          </a:r>
          <a:r>
            <a:rPr lang="en-US" sz="1100" kern="1200" dirty="0" smtClean="0"/>
            <a:t> </a:t>
          </a:r>
          <a:r>
            <a:rPr lang="en-US" sz="1400" b="1" kern="1200" dirty="0" smtClean="0"/>
            <a:t>event</a:t>
          </a:r>
          <a:endParaRPr lang="en-US" sz="1100" b="1" kern="1200" dirty="0"/>
        </a:p>
      </dsp:txBody>
      <dsp:txXfrm>
        <a:off x="16671" y="1996536"/>
        <a:ext cx="995105" cy="482539"/>
      </dsp:txXfrm>
    </dsp:sp>
    <dsp:sp modelId="{F2577180-27EB-4683-95B3-C07EF3F30116}">
      <dsp:nvSpPr>
        <dsp:cNvPr id="0" name=""/>
        <dsp:cNvSpPr/>
      </dsp:nvSpPr>
      <dsp:spPr>
        <a:xfrm rot="17692822">
          <a:off x="744499" y="1786611"/>
          <a:ext cx="974633" cy="18215"/>
        </a:xfrm>
        <a:custGeom>
          <a:avLst/>
          <a:gdLst/>
          <a:ahLst/>
          <a:cxnLst/>
          <a:rect l="0" t="0" r="0" b="0"/>
          <a:pathLst>
            <a:path>
              <a:moveTo>
                <a:pt x="0" y="9107"/>
              </a:moveTo>
              <a:lnTo>
                <a:pt x="974633" y="910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207450" y="1771353"/>
        <a:ext cx="48731" cy="48731"/>
      </dsp:txXfrm>
    </dsp:sp>
    <dsp:sp modelId="{118F5FF2-6954-4E15-8607-EBE492161617}">
      <dsp:nvSpPr>
        <dsp:cNvPr id="0" name=""/>
        <dsp:cNvSpPr/>
      </dsp:nvSpPr>
      <dsp:spPr>
        <a:xfrm>
          <a:off x="1436842" y="1097348"/>
          <a:ext cx="1025131" cy="5125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High Road</a:t>
          </a:r>
          <a:endParaRPr lang="en-US" sz="1600" b="1" kern="1200" dirty="0"/>
        </a:p>
      </dsp:txBody>
      <dsp:txXfrm>
        <a:off x="1451855" y="1112361"/>
        <a:ext cx="995105" cy="482539"/>
      </dsp:txXfrm>
    </dsp:sp>
    <dsp:sp modelId="{0E671B61-9263-4835-A175-DE646C89BD74}">
      <dsp:nvSpPr>
        <dsp:cNvPr id="0" name=""/>
        <dsp:cNvSpPr/>
      </dsp:nvSpPr>
      <dsp:spPr>
        <a:xfrm>
          <a:off x="2461973" y="1344523"/>
          <a:ext cx="410052" cy="18215"/>
        </a:xfrm>
        <a:custGeom>
          <a:avLst/>
          <a:gdLst/>
          <a:ahLst/>
          <a:cxnLst/>
          <a:rect l="0" t="0" r="0" b="0"/>
          <a:pathLst>
            <a:path>
              <a:moveTo>
                <a:pt x="0" y="9107"/>
              </a:moveTo>
              <a:lnTo>
                <a:pt x="410052" y="910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56748" y="1343379"/>
        <a:ext cx="20502" cy="20502"/>
      </dsp:txXfrm>
    </dsp:sp>
    <dsp:sp modelId="{FCB4BE2D-4EA5-4864-97F5-B9120DA146B3}">
      <dsp:nvSpPr>
        <dsp:cNvPr id="0" name=""/>
        <dsp:cNvSpPr/>
      </dsp:nvSpPr>
      <dsp:spPr>
        <a:xfrm>
          <a:off x="2872026" y="1097348"/>
          <a:ext cx="1025131" cy="5125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Prefrontal cortex</a:t>
          </a:r>
          <a:endParaRPr lang="en-US" sz="1100" kern="1200" dirty="0"/>
        </a:p>
      </dsp:txBody>
      <dsp:txXfrm>
        <a:off x="2887039" y="1112361"/>
        <a:ext cx="995105" cy="482539"/>
      </dsp:txXfrm>
    </dsp:sp>
    <dsp:sp modelId="{9A490B5C-46D5-4EA3-8157-B860E7288471}">
      <dsp:nvSpPr>
        <dsp:cNvPr id="0" name=""/>
        <dsp:cNvSpPr/>
      </dsp:nvSpPr>
      <dsp:spPr>
        <a:xfrm rot="19457599">
          <a:off x="3849693" y="1197160"/>
          <a:ext cx="504981" cy="18215"/>
        </a:xfrm>
        <a:custGeom>
          <a:avLst/>
          <a:gdLst/>
          <a:ahLst/>
          <a:cxnLst/>
          <a:rect l="0" t="0" r="0" b="0"/>
          <a:pathLst>
            <a:path>
              <a:moveTo>
                <a:pt x="0" y="9107"/>
              </a:moveTo>
              <a:lnTo>
                <a:pt x="504981" y="910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9559" y="1193643"/>
        <a:ext cx="25249" cy="25249"/>
      </dsp:txXfrm>
    </dsp:sp>
    <dsp:sp modelId="{3850E714-C628-411F-9D04-14B8CA7DE602}">
      <dsp:nvSpPr>
        <dsp:cNvPr id="0" name=""/>
        <dsp:cNvSpPr/>
      </dsp:nvSpPr>
      <dsp:spPr>
        <a:xfrm>
          <a:off x="4307210" y="802622"/>
          <a:ext cx="1025131" cy="5125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Objectively think about things</a:t>
          </a:r>
          <a:endParaRPr lang="en-US" sz="1100" kern="1200" dirty="0"/>
        </a:p>
      </dsp:txBody>
      <dsp:txXfrm>
        <a:off x="4322223" y="817635"/>
        <a:ext cx="995105" cy="482539"/>
      </dsp:txXfrm>
    </dsp:sp>
    <dsp:sp modelId="{1AC5A41D-0BA7-4C37-A3D0-E7D39EEC48E0}">
      <dsp:nvSpPr>
        <dsp:cNvPr id="0" name=""/>
        <dsp:cNvSpPr/>
      </dsp:nvSpPr>
      <dsp:spPr>
        <a:xfrm rot="2142401">
          <a:off x="3849693" y="1491885"/>
          <a:ext cx="504981" cy="18215"/>
        </a:xfrm>
        <a:custGeom>
          <a:avLst/>
          <a:gdLst/>
          <a:ahLst/>
          <a:cxnLst/>
          <a:rect l="0" t="0" r="0" b="0"/>
          <a:pathLst>
            <a:path>
              <a:moveTo>
                <a:pt x="0" y="9107"/>
              </a:moveTo>
              <a:lnTo>
                <a:pt x="504981" y="910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9559" y="1488369"/>
        <a:ext cx="25249" cy="25249"/>
      </dsp:txXfrm>
    </dsp:sp>
    <dsp:sp modelId="{DD1BF97A-DF31-405A-A754-6064CD293DB5}">
      <dsp:nvSpPr>
        <dsp:cNvPr id="0" name=""/>
        <dsp:cNvSpPr/>
      </dsp:nvSpPr>
      <dsp:spPr>
        <a:xfrm>
          <a:off x="4307210" y="1392073"/>
          <a:ext cx="1025131" cy="5125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Make decisions that inform feelings</a:t>
          </a:r>
          <a:endParaRPr lang="en-US" sz="1100" kern="1200" dirty="0"/>
        </a:p>
      </dsp:txBody>
      <dsp:txXfrm>
        <a:off x="4322223" y="1407086"/>
        <a:ext cx="995105" cy="482539"/>
      </dsp:txXfrm>
    </dsp:sp>
    <dsp:sp modelId="{0364EB16-8600-44C4-9727-21F29367D940}">
      <dsp:nvSpPr>
        <dsp:cNvPr id="0" name=""/>
        <dsp:cNvSpPr/>
      </dsp:nvSpPr>
      <dsp:spPr>
        <a:xfrm rot="3907178">
          <a:off x="744499" y="2670786"/>
          <a:ext cx="974633" cy="18215"/>
        </a:xfrm>
        <a:custGeom>
          <a:avLst/>
          <a:gdLst/>
          <a:ahLst/>
          <a:cxnLst/>
          <a:rect l="0" t="0" r="0" b="0"/>
          <a:pathLst>
            <a:path>
              <a:moveTo>
                <a:pt x="0" y="9107"/>
              </a:moveTo>
              <a:lnTo>
                <a:pt x="974633" y="910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207450" y="2655528"/>
        <a:ext cx="48731" cy="48731"/>
      </dsp:txXfrm>
    </dsp:sp>
    <dsp:sp modelId="{31ACF8C2-D27D-4546-B2E1-F5E2FD943CCE}">
      <dsp:nvSpPr>
        <dsp:cNvPr id="0" name=""/>
        <dsp:cNvSpPr/>
      </dsp:nvSpPr>
      <dsp:spPr>
        <a:xfrm>
          <a:off x="1436842" y="2865699"/>
          <a:ext cx="1025131" cy="5125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Low Road</a:t>
          </a:r>
          <a:endParaRPr lang="en-US" sz="1600" b="1" kern="1200" dirty="0"/>
        </a:p>
      </dsp:txBody>
      <dsp:txXfrm>
        <a:off x="1451855" y="2880712"/>
        <a:ext cx="995105" cy="482539"/>
      </dsp:txXfrm>
    </dsp:sp>
    <dsp:sp modelId="{18AF8072-70E4-4C74-B68B-03D1B41C874B}">
      <dsp:nvSpPr>
        <dsp:cNvPr id="0" name=""/>
        <dsp:cNvSpPr/>
      </dsp:nvSpPr>
      <dsp:spPr>
        <a:xfrm rot="18289469">
          <a:off x="2307975" y="2818149"/>
          <a:ext cx="718049" cy="18215"/>
        </a:xfrm>
        <a:custGeom>
          <a:avLst/>
          <a:gdLst/>
          <a:ahLst/>
          <a:cxnLst/>
          <a:rect l="0" t="0" r="0" b="0"/>
          <a:pathLst>
            <a:path>
              <a:moveTo>
                <a:pt x="0" y="9107"/>
              </a:moveTo>
              <a:lnTo>
                <a:pt x="718049" y="910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49048" y="2809306"/>
        <a:ext cx="35902" cy="35902"/>
      </dsp:txXfrm>
    </dsp:sp>
    <dsp:sp modelId="{926CCB07-18F9-4553-B788-F69EF9954AFB}">
      <dsp:nvSpPr>
        <dsp:cNvPr id="0" name=""/>
        <dsp:cNvSpPr/>
      </dsp:nvSpPr>
      <dsp:spPr>
        <a:xfrm>
          <a:off x="2872026" y="2276249"/>
          <a:ext cx="1025131" cy="5125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Amygdala</a:t>
          </a:r>
          <a:endParaRPr lang="en-US" sz="1100" kern="1200" dirty="0"/>
        </a:p>
      </dsp:txBody>
      <dsp:txXfrm>
        <a:off x="2887039" y="2291262"/>
        <a:ext cx="995105" cy="482539"/>
      </dsp:txXfrm>
    </dsp:sp>
    <dsp:sp modelId="{F629485B-C791-4827-9C33-C538076D8508}">
      <dsp:nvSpPr>
        <dsp:cNvPr id="0" name=""/>
        <dsp:cNvSpPr/>
      </dsp:nvSpPr>
      <dsp:spPr>
        <a:xfrm rot="19457599">
          <a:off x="3849693" y="2376061"/>
          <a:ext cx="504981" cy="18215"/>
        </a:xfrm>
        <a:custGeom>
          <a:avLst/>
          <a:gdLst/>
          <a:ahLst/>
          <a:cxnLst/>
          <a:rect l="0" t="0" r="0" b="0"/>
          <a:pathLst>
            <a:path>
              <a:moveTo>
                <a:pt x="0" y="9107"/>
              </a:moveTo>
              <a:lnTo>
                <a:pt x="504981" y="910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9559" y="2372544"/>
        <a:ext cx="25249" cy="25249"/>
      </dsp:txXfrm>
    </dsp:sp>
    <dsp:sp modelId="{78277671-D92D-48D3-81DA-7DFBB1DD5CC0}">
      <dsp:nvSpPr>
        <dsp:cNvPr id="0" name=""/>
        <dsp:cNvSpPr/>
      </dsp:nvSpPr>
      <dsp:spPr>
        <a:xfrm>
          <a:off x="4307210" y="1981523"/>
          <a:ext cx="1025131" cy="5125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Fight or flight response</a:t>
          </a:r>
          <a:endParaRPr lang="en-US" sz="1100" kern="1200" dirty="0"/>
        </a:p>
      </dsp:txBody>
      <dsp:txXfrm>
        <a:off x="4322223" y="1996536"/>
        <a:ext cx="995105" cy="482539"/>
      </dsp:txXfrm>
    </dsp:sp>
    <dsp:sp modelId="{A7D089D5-3378-44EF-86C4-6DAFBAD4E370}">
      <dsp:nvSpPr>
        <dsp:cNvPr id="0" name=""/>
        <dsp:cNvSpPr/>
      </dsp:nvSpPr>
      <dsp:spPr>
        <a:xfrm rot="2142401">
          <a:off x="3849693" y="2670786"/>
          <a:ext cx="504981" cy="18215"/>
        </a:xfrm>
        <a:custGeom>
          <a:avLst/>
          <a:gdLst/>
          <a:ahLst/>
          <a:cxnLst/>
          <a:rect l="0" t="0" r="0" b="0"/>
          <a:pathLst>
            <a:path>
              <a:moveTo>
                <a:pt x="0" y="9107"/>
              </a:moveTo>
              <a:lnTo>
                <a:pt x="504981" y="910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9559" y="2667270"/>
        <a:ext cx="25249" cy="25249"/>
      </dsp:txXfrm>
    </dsp:sp>
    <dsp:sp modelId="{F39FEA45-8517-4352-A1FC-671415DF355E}">
      <dsp:nvSpPr>
        <dsp:cNvPr id="0" name=""/>
        <dsp:cNvSpPr/>
      </dsp:nvSpPr>
      <dsp:spPr>
        <a:xfrm>
          <a:off x="4307210" y="2570974"/>
          <a:ext cx="1025131" cy="5125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Feared memories</a:t>
          </a:r>
          <a:endParaRPr lang="en-US" sz="1100" kern="1200" dirty="0"/>
        </a:p>
      </dsp:txBody>
      <dsp:txXfrm>
        <a:off x="4322223" y="2585987"/>
        <a:ext cx="995105" cy="482539"/>
      </dsp:txXfrm>
    </dsp:sp>
    <dsp:sp modelId="{3ACEDE5A-C8E4-409A-B2B2-7C354FA0BED8}">
      <dsp:nvSpPr>
        <dsp:cNvPr id="0" name=""/>
        <dsp:cNvSpPr/>
      </dsp:nvSpPr>
      <dsp:spPr>
        <a:xfrm rot="3310531">
          <a:off x="2307975" y="3407600"/>
          <a:ext cx="718049" cy="18215"/>
        </a:xfrm>
        <a:custGeom>
          <a:avLst/>
          <a:gdLst/>
          <a:ahLst/>
          <a:cxnLst/>
          <a:rect l="0" t="0" r="0" b="0"/>
          <a:pathLst>
            <a:path>
              <a:moveTo>
                <a:pt x="0" y="9107"/>
              </a:moveTo>
              <a:lnTo>
                <a:pt x="718049" y="910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49048" y="3398756"/>
        <a:ext cx="35902" cy="35902"/>
      </dsp:txXfrm>
    </dsp:sp>
    <dsp:sp modelId="{0A46D903-8A2C-45A1-AD3C-7A29F8D1C111}">
      <dsp:nvSpPr>
        <dsp:cNvPr id="0" name=""/>
        <dsp:cNvSpPr/>
      </dsp:nvSpPr>
      <dsp:spPr>
        <a:xfrm>
          <a:off x="2872026" y="3455150"/>
          <a:ext cx="1025131" cy="5125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Hippocampus</a:t>
          </a:r>
          <a:endParaRPr lang="en-US" sz="1100" kern="1200" dirty="0"/>
        </a:p>
      </dsp:txBody>
      <dsp:txXfrm>
        <a:off x="2887039" y="3470163"/>
        <a:ext cx="995105" cy="482539"/>
      </dsp:txXfrm>
    </dsp:sp>
    <dsp:sp modelId="{73526D6D-E0C2-4656-9643-E1C3FEFE7C7D}">
      <dsp:nvSpPr>
        <dsp:cNvPr id="0" name=""/>
        <dsp:cNvSpPr/>
      </dsp:nvSpPr>
      <dsp:spPr>
        <a:xfrm rot="19457599">
          <a:off x="3849693" y="3554962"/>
          <a:ext cx="504981" cy="18215"/>
        </a:xfrm>
        <a:custGeom>
          <a:avLst/>
          <a:gdLst/>
          <a:ahLst/>
          <a:cxnLst/>
          <a:rect l="0" t="0" r="0" b="0"/>
          <a:pathLst>
            <a:path>
              <a:moveTo>
                <a:pt x="0" y="9107"/>
              </a:moveTo>
              <a:lnTo>
                <a:pt x="504981" y="910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9559" y="3551445"/>
        <a:ext cx="25249" cy="25249"/>
      </dsp:txXfrm>
    </dsp:sp>
    <dsp:sp modelId="{F82D5ACE-ED89-4E81-A6D5-E602B0C37A7F}">
      <dsp:nvSpPr>
        <dsp:cNvPr id="0" name=""/>
        <dsp:cNvSpPr/>
      </dsp:nvSpPr>
      <dsp:spPr>
        <a:xfrm>
          <a:off x="4307210" y="3160424"/>
          <a:ext cx="1025131" cy="5125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Traumatic memories are cued</a:t>
          </a:r>
          <a:endParaRPr lang="en-US" sz="1100" kern="1200" dirty="0"/>
        </a:p>
      </dsp:txBody>
      <dsp:txXfrm>
        <a:off x="4322223" y="3175437"/>
        <a:ext cx="995105" cy="482539"/>
      </dsp:txXfrm>
    </dsp:sp>
    <dsp:sp modelId="{9049FD46-4CE3-419E-A354-AAA90399BF82}">
      <dsp:nvSpPr>
        <dsp:cNvPr id="0" name=""/>
        <dsp:cNvSpPr/>
      </dsp:nvSpPr>
      <dsp:spPr>
        <a:xfrm rot="2142401">
          <a:off x="3849693" y="3849688"/>
          <a:ext cx="504981" cy="18215"/>
        </a:xfrm>
        <a:custGeom>
          <a:avLst/>
          <a:gdLst/>
          <a:ahLst/>
          <a:cxnLst/>
          <a:rect l="0" t="0" r="0" b="0"/>
          <a:pathLst>
            <a:path>
              <a:moveTo>
                <a:pt x="0" y="9107"/>
              </a:moveTo>
              <a:lnTo>
                <a:pt x="504981" y="910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9559" y="3846171"/>
        <a:ext cx="25249" cy="25249"/>
      </dsp:txXfrm>
    </dsp:sp>
    <dsp:sp modelId="{A312F1B5-2D52-4012-AB27-4574869470C3}">
      <dsp:nvSpPr>
        <dsp:cNvPr id="0" name=""/>
        <dsp:cNvSpPr/>
      </dsp:nvSpPr>
      <dsp:spPr>
        <a:xfrm>
          <a:off x="4307210" y="3749875"/>
          <a:ext cx="1025131" cy="5125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Reliving of previous experiences</a:t>
          </a:r>
          <a:endParaRPr lang="en-US" sz="1100" kern="1200" dirty="0"/>
        </a:p>
      </dsp:txBody>
      <dsp:txXfrm>
        <a:off x="4322223" y="3764888"/>
        <a:ext cx="995105" cy="4825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00A72-B678-43BF-9E3A-5B67DF9617F4}">
      <dsp:nvSpPr>
        <dsp:cNvPr id="0" name=""/>
        <dsp:cNvSpPr/>
      </dsp:nvSpPr>
      <dsp:spPr>
        <a:xfrm rot="5400000">
          <a:off x="2656714" y="-781948"/>
          <a:ext cx="1195788" cy="3063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Just-world thinking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Hindsight bias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Happily ever after thinking</a:t>
          </a:r>
          <a:endParaRPr lang="en-US" sz="1500" kern="1200" dirty="0"/>
        </a:p>
      </dsp:txBody>
      <dsp:txXfrm rot="-5400000">
        <a:off x="1723028" y="210112"/>
        <a:ext cx="3004786" cy="1079040"/>
      </dsp:txXfrm>
    </dsp:sp>
    <dsp:sp modelId="{61FA07BA-53D8-4CDD-8202-247B509B29EA}">
      <dsp:nvSpPr>
        <dsp:cNvPr id="0" name=""/>
        <dsp:cNvSpPr/>
      </dsp:nvSpPr>
      <dsp:spPr>
        <a:xfrm>
          <a:off x="0" y="2264"/>
          <a:ext cx="1723028" cy="14947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Assimilation</a:t>
          </a:r>
          <a:endParaRPr lang="en-US" sz="800" b="1" kern="1200" dirty="0"/>
        </a:p>
      </dsp:txBody>
      <dsp:txXfrm>
        <a:off x="72967" y="75231"/>
        <a:ext cx="1577094" cy="1348801"/>
      </dsp:txXfrm>
    </dsp:sp>
    <dsp:sp modelId="{B2DE606F-0BF5-4B65-8125-B1E39AE48891}">
      <dsp:nvSpPr>
        <dsp:cNvPr id="0" name=""/>
        <dsp:cNvSpPr/>
      </dsp:nvSpPr>
      <dsp:spPr>
        <a:xfrm rot="5400000">
          <a:off x="2656714" y="787523"/>
          <a:ext cx="1195788" cy="3063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Use traumatic event as proof of negative belief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Related to safety, trust, power/control, esteem, and intimacy</a:t>
          </a:r>
          <a:endParaRPr lang="en-US" sz="1500" kern="1200" dirty="0"/>
        </a:p>
      </dsp:txBody>
      <dsp:txXfrm rot="-5400000">
        <a:off x="1723028" y="1779583"/>
        <a:ext cx="3004786" cy="1079040"/>
      </dsp:txXfrm>
    </dsp:sp>
    <dsp:sp modelId="{031FB2D6-97A5-4CDC-8774-8E6871FA788E}">
      <dsp:nvSpPr>
        <dsp:cNvPr id="0" name=""/>
        <dsp:cNvSpPr/>
      </dsp:nvSpPr>
      <dsp:spPr>
        <a:xfrm>
          <a:off x="0" y="1571736"/>
          <a:ext cx="1723028" cy="14947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Over-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accommodation</a:t>
          </a:r>
          <a:endParaRPr lang="en-US" sz="1400" b="1" kern="1200" dirty="0"/>
        </a:p>
      </dsp:txBody>
      <dsp:txXfrm>
        <a:off x="72967" y="1644703"/>
        <a:ext cx="1577094" cy="1348801"/>
      </dsp:txXfrm>
    </dsp:sp>
    <dsp:sp modelId="{2190C499-C02E-416B-8CEC-16D8346450B1}">
      <dsp:nvSpPr>
        <dsp:cNvPr id="0" name=""/>
        <dsp:cNvSpPr/>
      </dsp:nvSpPr>
      <dsp:spPr>
        <a:xfrm rot="5400000">
          <a:off x="2656714" y="2356995"/>
          <a:ext cx="1195788" cy="3063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Experience natural emotions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Correct misappraisals associated with manufactured emotions</a:t>
          </a:r>
          <a:endParaRPr lang="en-US" sz="1500" kern="1200" dirty="0"/>
        </a:p>
      </dsp:txBody>
      <dsp:txXfrm rot="-5400000">
        <a:off x="1723028" y="3349055"/>
        <a:ext cx="3004786" cy="1079040"/>
      </dsp:txXfrm>
    </dsp:sp>
    <dsp:sp modelId="{F9FD41CC-AD38-45E1-B913-FFEFB218AE30}">
      <dsp:nvSpPr>
        <dsp:cNvPr id="0" name=""/>
        <dsp:cNvSpPr/>
      </dsp:nvSpPr>
      <dsp:spPr>
        <a:xfrm>
          <a:off x="0" y="3141208"/>
          <a:ext cx="1723028" cy="14947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Keys to Recovery</a:t>
          </a:r>
          <a:endParaRPr lang="en-US" sz="2300" b="1" kern="1200" dirty="0"/>
        </a:p>
      </dsp:txBody>
      <dsp:txXfrm>
        <a:off x="72967" y="3214175"/>
        <a:ext cx="1577094" cy="1348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1E0-F04D-4663-B48D-B5D4280D7C69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0782-CA98-4A7F-9DC2-8F92D900A2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3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6489" y="3428999"/>
            <a:ext cx="5883385" cy="22685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Treating the Trauma Response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Tex-CHIP Training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32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931" y="673309"/>
            <a:ext cx="7379208" cy="801136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Changes in the brain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1922" y="1993690"/>
            <a:ext cx="3696834" cy="424906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err="1" smtClean="0"/>
              <a:t>Neurocircuitry</a:t>
            </a:r>
            <a:r>
              <a:rPr lang="en-US" dirty="0" smtClean="0"/>
              <a:t> models make reference to some important brain areas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Amygdala, medial prefrontal cortex and anterior cingulate, and hippocampus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Activity in these areas is markedly different in kids with trauma history than without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378" y="1993691"/>
            <a:ext cx="6398209" cy="433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4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2061" y="160172"/>
            <a:ext cx="7950984" cy="108170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Consequences:</a:t>
            </a:r>
            <a:br>
              <a:rPr lang="en-US" sz="4000" b="1" dirty="0" smtClean="0"/>
            </a:br>
            <a:r>
              <a:rPr lang="en-US" sz="4000" b="1" dirty="0" smtClean="0"/>
              <a:t>Low Road Versus High Road</a:t>
            </a:r>
            <a:endParaRPr lang="en-US" sz="40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258519"/>
            <a:ext cx="4527029" cy="3872458"/>
          </a:xfrm>
          <a:prstGeom prst="rect">
            <a:avLst/>
          </a:prstGeom>
        </p:spPr>
      </p:pic>
      <p:graphicFrame>
        <p:nvGraphicFramePr>
          <p:cNvPr id="12" name="Diagram 11"/>
          <p:cNvGraphicFramePr/>
          <p:nvPr>
            <p:extLst/>
          </p:nvPr>
        </p:nvGraphicFramePr>
        <p:xfrm>
          <a:off x="5257800" y="1792936"/>
          <a:ext cx="5334000" cy="506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36800" y="1768839"/>
            <a:ext cx="2280171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Anterior cingulate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58584" y="2158584"/>
            <a:ext cx="1409075" cy="10942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71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972" y="494348"/>
            <a:ext cx="7848600" cy="80113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Behavioral Conceptualizations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62061" y="2324721"/>
            <a:ext cx="3924300" cy="40873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i="1" dirty="0" smtClean="0">
                <a:solidFill>
                  <a:schemeClr val="bg1"/>
                </a:solidFill>
              </a:rPr>
              <a:t>Classical Conditioning </a:t>
            </a:r>
            <a:r>
              <a:rPr lang="en-US" dirty="0" smtClean="0">
                <a:solidFill>
                  <a:schemeClr val="bg1"/>
                </a:solidFill>
              </a:rPr>
              <a:t>explains on onset/acquisition of fear response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i="1" dirty="0">
                <a:solidFill>
                  <a:schemeClr val="bg1"/>
                </a:solidFill>
              </a:rPr>
              <a:t>Operant </a:t>
            </a:r>
            <a:r>
              <a:rPr lang="en-US" b="1" i="1" dirty="0" smtClean="0">
                <a:solidFill>
                  <a:schemeClr val="bg1"/>
                </a:solidFill>
              </a:rPr>
              <a:t>Conditioning </a:t>
            </a:r>
            <a:r>
              <a:rPr lang="en-US" dirty="0" smtClean="0">
                <a:solidFill>
                  <a:schemeClr val="bg1"/>
                </a:solidFill>
              </a:rPr>
              <a:t>maintains response through avoidance of fear provoking stimuli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25600" y="1201456"/>
            <a:ext cx="7776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Mowrer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provided a framework for development and maintenance of fear responses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069189" y="2026355"/>
            <a:ext cx="4244622" cy="402448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7848600" y="4038600"/>
            <a:ext cx="685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848600" y="3124200"/>
            <a:ext cx="685800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848600" y="5638800"/>
            <a:ext cx="685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93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67267"/>
            <a:ext cx="8077200" cy="572536"/>
          </a:xfrm>
        </p:spPr>
        <p:txBody>
          <a:bodyPr>
            <a:noAutofit/>
          </a:bodyPr>
          <a:lstStyle/>
          <a:p>
            <a:r>
              <a:rPr lang="en-US" sz="4400" b="1" dirty="0"/>
              <a:t>Emotional Processing Theory </a:t>
            </a:r>
            <a:endParaRPr lang="en-US" sz="4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57400" y="1958622"/>
            <a:ext cx="7620000" cy="48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Foa’s</a:t>
            </a:r>
            <a:r>
              <a:rPr lang="en-US" sz="800" dirty="0"/>
              <a:t>3  </a:t>
            </a:r>
            <a:r>
              <a:rPr lang="en-US" dirty="0" smtClean="0"/>
              <a:t>practice-based theory integrated meaning into the learned response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In response to traumatic experience, we develop meaning structures with stimulus and physiological responses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Maintenance and recovery moderated by three factors: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Degree of emotional engagement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Quality of trauma-related cognitions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Degree of narrative articulation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972" y="637823"/>
            <a:ext cx="8154472" cy="724936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Social Cognitive Theory of PTSD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0" y="1828800"/>
            <a:ext cx="4105657" cy="4419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chemeClr val="bg1"/>
                </a:solidFill>
              </a:rPr>
              <a:t>Resick</a:t>
            </a:r>
            <a:r>
              <a:rPr lang="en-US" dirty="0">
                <a:solidFill>
                  <a:schemeClr val="bg1"/>
                </a:solidFill>
              </a:rPr>
              <a:t> and colleagues</a:t>
            </a:r>
            <a:r>
              <a:rPr lang="en-US" sz="800" dirty="0">
                <a:solidFill>
                  <a:schemeClr val="bg1"/>
                </a:solidFill>
              </a:rPr>
              <a:t>4</a:t>
            </a:r>
            <a:r>
              <a:rPr lang="en-US" dirty="0">
                <a:solidFill>
                  <a:schemeClr val="bg1"/>
                </a:solidFill>
              </a:rPr>
              <a:t>  depicted this model in the treatment of individuals with PTSD.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Avoidance of thinking about the event and problematic appraisals of event contribute to non-recovery.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Largely moderated through cognitive assimilation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01765605"/>
              </p:ext>
            </p:extLst>
          </p:nvPr>
        </p:nvGraphicFramePr>
        <p:xfrm>
          <a:off x="6378521" y="1610192"/>
          <a:ext cx="4786189" cy="4638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252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/>
              <a:t>Cognitive Processing Therapy</a:t>
            </a:r>
            <a:endParaRPr lang="en-US" sz="4000" b="1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Addressing Neurological, Behavioral, and Cognitive Components to Promote Recovery &amp; Well-Being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1926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Structure of Sessions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2052116"/>
            <a:ext cx="9350939" cy="4269662"/>
          </a:xfrm>
        </p:spPr>
        <p:txBody>
          <a:bodyPr/>
          <a:lstStyle/>
          <a:p>
            <a:r>
              <a:rPr lang="en-US" sz="2400" b="1" i="1" dirty="0" smtClean="0"/>
              <a:t>1: Overview of CPT and Reviewing Index Trauma</a:t>
            </a:r>
          </a:p>
          <a:p>
            <a:r>
              <a:rPr lang="en-US" sz="2400" b="1" i="1" dirty="0" smtClean="0"/>
              <a:t>2 &amp; 3: Finding Stuck Points</a:t>
            </a:r>
          </a:p>
          <a:p>
            <a:r>
              <a:rPr lang="en-US" sz="2400" dirty="0" smtClean="0"/>
              <a:t>4 &amp; 5: Processing the Index Event</a:t>
            </a:r>
          </a:p>
          <a:p>
            <a:r>
              <a:rPr lang="en-US" sz="2400" dirty="0" smtClean="0"/>
              <a:t>6 &amp; 7: Challenging Problematic Thinking</a:t>
            </a:r>
          </a:p>
          <a:p>
            <a:r>
              <a:rPr lang="en-US" sz="2400" dirty="0" smtClean="0"/>
              <a:t>8 - 10: Challenging &amp; Processing issues of Safety, Trust, Power/Control, and Esteem</a:t>
            </a:r>
          </a:p>
          <a:p>
            <a:r>
              <a:rPr lang="en-US" sz="2400" dirty="0" smtClean="0"/>
              <a:t>11 &amp; 12: Addressing Intimacy and Termination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83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067" y="523595"/>
            <a:ext cx="9273924" cy="10817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Session 1</a:t>
            </a:r>
            <a:br>
              <a:rPr lang="en-US" dirty="0" smtClean="0"/>
            </a:br>
            <a:r>
              <a:rPr lang="en-US" sz="3600" b="1" i="1" dirty="0"/>
              <a:t>Overview of CPT and Reviewing Index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4667" y="2198868"/>
            <a:ext cx="4470400" cy="4563175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0"/>
              </a:spcAft>
            </a:pPr>
            <a:r>
              <a:rPr lang="en-US" b="1" i="1" dirty="0" smtClean="0"/>
              <a:t>GOALS: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Client understands:</a:t>
            </a:r>
          </a:p>
          <a:p>
            <a:pPr lvl="2">
              <a:spcAft>
                <a:spcPts val="0"/>
              </a:spcAft>
            </a:pPr>
            <a:r>
              <a:rPr lang="en-US" dirty="0" smtClean="0"/>
              <a:t>How they got stuck in their recovery </a:t>
            </a:r>
          </a:p>
          <a:p>
            <a:pPr lvl="2">
              <a:spcAft>
                <a:spcPts val="0"/>
              </a:spcAft>
            </a:pPr>
            <a:r>
              <a:rPr lang="en-US" dirty="0" smtClean="0"/>
              <a:t>PTSD</a:t>
            </a:r>
          </a:p>
          <a:p>
            <a:pPr lvl="2">
              <a:spcAft>
                <a:spcPts val="0"/>
              </a:spcAft>
            </a:pPr>
            <a:r>
              <a:rPr lang="en-US" dirty="0" smtClean="0"/>
              <a:t>How CPT helps</a:t>
            </a:r>
          </a:p>
          <a:p>
            <a:pPr lvl="1">
              <a:spcAft>
                <a:spcPts val="0"/>
              </a:spcAft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212" y="2198868"/>
            <a:ext cx="4261009" cy="3997829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0"/>
              </a:spcAft>
            </a:pPr>
            <a:r>
              <a:rPr lang="en-US" b="1" i="1" dirty="0"/>
              <a:t>PROCEDURES:</a:t>
            </a:r>
          </a:p>
          <a:p>
            <a:pPr lvl="1">
              <a:spcAft>
                <a:spcPts val="0"/>
              </a:spcAft>
            </a:pPr>
            <a:r>
              <a:rPr lang="en-US" dirty="0"/>
              <a:t>Set agenda</a:t>
            </a:r>
          </a:p>
          <a:p>
            <a:pPr lvl="1">
              <a:spcAft>
                <a:spcPts val="0"/>
              </a:spcAft>
            </a:pPr>
            <a:r>
              <a:rPr lang="en-US" dirty="0"/>
              <a:t>Describe symptoms of PTSD</a:t>
            </a:r>
          </a:p>
          <a:p>
            <a:pPr lvl="1">
              <a:spcAft>
                <a:spcPts val="0"/>
              </a:spcAft>
            </a:pPr>
            <a:r>
              <a:rPr lang="en-US" dirty="0"/>
              <a:t>Describe cognitive theory</a:t>
            </a:r>
          </a:p>
          <a:p>
            <a:pPr lvl="1">
              <a:spcAft>
                <a:spcPts val="0"/>
              </a:spcAft>
            </a:pPr>
            <a:r>
              <a:rPr lang="en-US" dirty="0"/>
              <a:t>Discuss role of emotions in trauma recovery</a:t>
            </a:r>
          </a:p>
          <a:p>
            <a:pPr lvl="1">
              <a:spcAft>
                <a:spcPts val="0"/>
              </a:spcAft>
            </a:pPr>
            <a:r>
              <a:rPr lang="en-US" dirty="0"/>
              <a:t>Briefly review the index trauma</a:t>
            </a:r>
          </a:p>
          <a:p>
            <a:pPr lvl="1">
              <a:spcAft>
                <a:spcPts val="0"/>
              </a:spcAft>
            </a:pPr>
            <a:r>
              <a:rPr lang="en-US" dirty="0"/>
              <a:t>Describe overall course of therapy</a:t>
            </a:r>
          </a:p>
          <a:p>
            <a:pPr lvl="1">
              <a:spcAft>
                <a:spcPts val="0"/>
              </a:spcAft>
            </a:pPr>
            <a:r>
              <a:rPr lang="en-US" dirty="0"/>
              <a:t>Give first assignment </a:t>
            </a:r>
          </a:p>
          <a:p>
            <a:pPr lvl="1">
              <a:spcAft>
                <a:spcPts val="0"/>
              </a:spcAft>
            </a:pPr>
            <a:r>
              <a:rPr lang="en-US" dirty="0"/>
              <a:t>Check in on clients reactions to session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58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451" y="602617"/>
            <a:ext cx="7950984" cy="1081705"/>
          </a:xfrm>
        </p:spPr>
        <p:txBody>
          <a:bodyPr/>
          <a:lstStyle/>
          <a:p>
            <a:r>
              <a:rPr lang="en-US" b="1" dirty="0" smtClean="0"/>
              <a:t>Session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Finding Stuck Points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3641" y="2052115"/>
            <a:ext cx="4348582" cy="399782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Review Impact Statement</a:t>
            </a:r>
          </a:p>
          <a:p>
            <a:pPr lvl="1"/>
            <a:r>
              <a:rPr lang="en-US" dirty="0" smtClean="0"/>
              <a:t>Identifying stuck points</a:t>
            </a:r>
          </a:p>
          <a:p>
            <a:pPr lvl="1"/>
            <a:r>
              <a:rPr lang="en-US" dirty="0" smtClean="0"/>
              <a:t>Beginning self-monitoring activities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8976" y="2052115"/>
            <a:ext cx="5463824" cy="441641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PROCEDURES:</a:t>
            </a:r>
          </a:p>
          <a:p>
            <a:pPr lvl="1"/>
            <a:r>
              <a:rPr lang="en-US" dirty="0" smtClean="0"/>
              <a:t>Review PCL &amp; PHQ</a:t>
            </a:r>
          </a:p>
          <a:p>
            <a:pPr lvl="1"/>
            <a:r>
              <a:rPr lang="en-US" dirty="0" smtClean="0"/>
              <a:t>Client reads Impact Statement</a:t>
            </a:r>
          </a:p>
          <a:p>
            <a:pPr lvl="1"/>
            <a:r>
              <a:rPr lang="en-US" dirty="0" smtClean="0"/>
              <a:t>Help identify and recognize connections between events, thoughts, and feelings</a:t>
            </a:r>
          </a:p>
          <a:p>
            <a:pPr lvl="1"/>
            <a:r>
              <a:rPr lang="en-US" dirty="0" smtClean="0"/>
              <a:t>Help differentiate between facts and thoughts</a:t>
            </a:r>
          </a:p>
          <a:p>
            <a:pPr lvl="1"/>
            <a:r>
              <a:rPr lang="en-US" dirty="0" smtClean="0"/>
              <a:t>Introduce ABC worksheet</a:t>
            </a:r>
          </a:p>
          <a:p>
            <a:pPr lvl="1"/>
            <a:r>
              <a:rPr lang="en-US" dirty="0" smtClean="0"/>
              <a:t>Further address Stuck Points</a:t>
            </a:r>
          </a:p>
          <a:p>
            <a:pPr lvl="1"/>
            <a:r>
              <a:rPr lang="en-US" dirty="0" smtClean="0"/>
              <a:t>Assign practice task</a:t>
            </a:r>
          </a:p>
          <a:p>
            <a:pPr lvl="1"/>
            <a:r>
              <a:rPr lang="en-US" dirty="0" smtClean="0"/>
              <a:t>Check in client reactions and process session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914400"/>
            <a:ext cx="7024744" cy="801136"/>
          </a:xfrm>
        </p:spPr>
        <p:txBody>
          <a:bodyPr/>
          <a:lstStyle/>
          <a:p>
            <a:r>
              <a:rPr lang="en-US" b="1" dirty="0" smtClean="0"/>
              <a:t>Discussion </a:t>
            </a:r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81200"/>
            <a:ext cx="7467600" cy="4191000"/>
          </a:xfrm>
        </p:spPr>
        <p:txBody>
          <a:bodyPr>
            <a:normAutofit/>
          </a:bodyPr>
          <a:lstStyle/>
          <a:p>
            <a:pPr marL="52578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1" i="1" dirty="0" smtClean="0"/>
              <a:t>Establish context </a:t>
            </a:r>
            <a:r>
              <a:rPr lang="en-US" dirty="0" smtClean="0"/>
              <a:t>through some quick facts about trauma in the US</a:t>
            </a:r>
          </a:p>
          <a:p>
            <a:pPr marL="52578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1" i="1" dirty="0" smtClean="0"/>
              <a:t>Understand </a:t>
            </a:r>
            <a:r>
              <a:rPr lang="en-US" i="1" dirty="0" smtClean="0"/>
              <a:t>the Trauma Response</a:t>
            </a:r>
          </a:p>
          <a:p>
            <a:pPr marL="52578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1" i="1" dirty="0" smtClean="0"/>
              <a:t>Describe</a:t>
            </a:r>
            <a:r>
              <a:rPr lang="en-US" dirty="0" smtClean="0"/>
              <a:t> 3 sources of trauma &amp; types of responding</a:t>
            </a:r>
          </a:p>
          <a:p>
            <a:pPr marL="52578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1" i="1" dirty="0" smtClean="0"/>
              <a:t>Discuss</a:t>
            </a:r>
            <a:r>
              <a:rPr lang="en-US" i="1" dirty="0" smtClean="0"/>
              <a:t> </a:t>
            </a:r>
            <a:r>
              <a:rPr lang="en-US" i="1" dirty="0" smtClean="0"/>
              <a:t>CPT as a manualized treatment</a:t>
            </a:r>
            <a:endParaRPr lang="en-US" dirty="0" smtClean="0"/>
          </a:p>
          <a:p>
            <a:pPr marL="52578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1" i="1" dirty="0" smtClean="0"/>
              <a:t>Demonstrate and </a:t>
            </a:r>
            <a:r>
              <a:rPr lang="en-US" b="1" i="1" dirty="0" smtClean="0"/>
              <a:t>Practice </a:t>
            </a:r>
            <a:r>
              <a:rPr lang="en-US" i="1" dirty="0" smtClean="0"/>
              <a:t>CPT modules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127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85800"/>
            <a:ext cx="7024744" cy="722864"/>
          </a:xfrm>
        </p:spPr>
        <p:txBody>
          <a:bodyPr>
            <a:normAutofit/>
          </a:bodyPr>
          <a:lstStyle/>
          <a:p>
            <a:r>
              <a:rPr lang="en-US" b="1" dirty="0" smtClean="0"/>
              <a:t>Establishing Context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934" y="1873956"/>
            <a:ext cx="4596169" cy="3211689"/>
          </a:xfrm>
        </p:spPr>
      </p:pic>
      <p:sp>
        <p:nvSpPr>
          <p:cNvPr id="9" name="TextBox 8"/>
          <p:cNvSpPr txBox="1"/>
          <p:nvPr/>
        </p:nvSpPr>
        <p:spPr>
          <a:xfrm>
            <a:off x="1004710" y="1634341"/>
            <a:ext cx="44647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Everyone has trauma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90% of US adults report being exposed to something notably </a:t>
            </a:r>
            <a:r>
              <a:rPr lang="en-US" dirty="0" smtClean="0"/>
              <a:t>traumatic 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Unresolved trauma reactions may be at the core of many developmental, relational, or clinical impairments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increase intrapersonal well-being and interpersonal functioning, meaningful and efficacious treatment is an imperative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1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405744" cy="685800"/>
          </a:xfrm>
        </p:spPr>
        <p:txBody>
          <a:bodyPr>
            <a:normAutofit/>
          </a:bodyPr>
          <a:lstStyle/>
          <a:p>
            <a:r>
              <a:rPr lang="en-US" sz="3200" b="1" dirty="0"/>
              <a:t>Sources of Trauma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752601"/>
            <a:ext cx="7467600" cy="373757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Many possibilities, but also some distinct categories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Threats to our body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Environmental and disaster-related events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Relational trauma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13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628" y="327753"/>
            <a:ext cx="7024744" cy="724936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      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/>
              <a:t>Types of Response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057400" y="1828802"/>
          <a:ext cx="8077200" cy="4267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830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311" y="587397"/>
            <a:ext cx="7531216" cy="801136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Clinical Symptoms of PTSD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22" y="1828801"/>
            <a:ext cx="8709378" cy="4323643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From the medical model perspective</a:t>
            </a:r>
          </a:p>
          <a:p>
            <a:pPr marL="82296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200" b="1" i="1" dirty="0" smtClean="0"/>
              <a:t>Exposure to traumatic material </a:t>
            </a:r>
            <a:r>
              <a:rPr lang="en-US" sz="2200" dirty="0" smtClean="0"/>
              <a:t>(direct or indirect)</a:t>
            </a:r>
          </a:p>
          <a:p>
            <a:pPr marL="82296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200" b="1" i="1" dirty="0" smtClean="0"/>
              <a:t>Intrusion symptoms </a:t>
            </a:r>
            <a:r>
              <a:rPr lang="en-US" sz="2200" dirty="0" smtClean="0"/>
              <a:t>(flashbacks, nightmares, physio)</a:t>
            </a:r>
          </a:p>
          <a:p>
            <a:pPr marL="82296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200" b="1" i="1" dirty="0" smtClean="0"/>
              <a:t>Negative changes in cognitions and mood</a:t>
            </a:r>
          </a:p>
          <a:p>
            <a:pPr marL="82296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200" b="1" i="1" dirty="0" smtClean="0"/>
              <a:t>Alternations in arousal or activity level</a:t>
            </a:r>
          </a:p>
          <a:p>
            <a:pPr marL="82296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200" b="1" i="1" dirty="0" smtClean="0"/>
              <a:t>Duration- </a:t>
            </a:r>
            <a:r>
              <a:rPr lang="en-US" sz="2200" i="1" dirty="0" smtClean="0"/>
              <a:t>ASD versus PTSD</a:t>
            </a:r>
          </a:p>
          <a:p>
            <a:pPr marL="82296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200" b="1" i="1" dirty="0" smtClean="0"/>
              <a:t>Functional significance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9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1728" y="465667"/>
            <a:ext cx="7024744" cy="799064"/>
          </a:xfrm>
        </p:spPr>
        <p:txBody>
          <a:bodyPr/>
          <a:lstStyle/>
          <a:p>
            <a:r>
              <a:rPr lang="en-US" b="1" dirty="0"/>
              <a:t>Clinical Symptoms of PTSD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3022" y="1890888"/>
            <a:ext cx="8607778" cy="4967112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/>
              <a:t>From a Wellness, Strength-based Perspective 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Alterations in </a:t>
            </a:r>
            <a:r>
              <a:rPr lang="en-US" sz="2400" b="1" dirty="0" smtClean="0"/>
              <a:t>positive emotions and happiness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Decreased </a:t>
            </a:r>
            <a:r>
              <a:rPr lang="en-US" sz="2400" b="1" dirty="0" smtClean="0"/>
              <a:t>engagement</a:t>
            </a:r>
            <a:r>
              <a:rPr lang="en-US" sz="2400" dirty="0" smtClean="0"/>
              <a:t> with life activities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Affected </a:t>
            </a:r>
            <a:r>
              <a:rPr lang="en-US" sz="2400" b="1" dirty="0" smtClean="0"/>
              <a:t>social relationships 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Disrupted perceptions of </a:t>
            </a:r>
            <a:r>
              <a:rPr lang="en-US" sz="2400" b="1" dirty="0" smtClean="0"/>
              <a:t>meaning </a:t>
            </a:r>
            <a:r>
              <a:rPr lang="en-US" sz="2400" dirty="0" smtClean="0"/>
              <a:t>and existential well-being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Impediment to activities that promote sense of </a:t>
            </a:r>
            <a:r>
              <a:rPr lang="en-US" sz="2400" b="1" dirty="0" smtClean="0"/>
              <a:t>accomplishment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729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990600"/>
            <a:ext cx="8954910" cy="801136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3 Sources of Trauma Response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81200"/>
            <a:ext cx="7772400" cy="4343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 </a:t>
            </a:r>
            <a:r>
              <a:rPr lang="en-US" sz="2400" b="1" dirty="0" smtClean="0"/>
              <a:t>Biological dysregulation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 </a:t>
            </a:r>
            <a:r>
              <a:rPr lang="en-US" sz="2400" b="1" dirty="0" smtClean="0"/>
              <a:t>Behavioral explanations</a:t>
            </a:r>
            <a:r>
              <a:rPr lang="en-US" sz="2400" dirty="0" smtClean="0"/>
              <a:t> of trauma-focused interventions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/>
              <a:t>Behavioral theory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/>
              <a:t>Cognitive-emotional processing theory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 </a:t>
            </a:r>
            <a:r>
              <a:rPr lang="en-US" sz="2400" b="1" dirty="0" smtClean="0"/>
              <a:t>Cognitive explanations </a:t>
            </a:r>
            <a:r>
              <a:rPr lang="en-US" sz="2400" dirty="0" smtClean="0"/>
              <a:t>of trauma-focused interventions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/>
              <a:t>Social cognitive theory of PTSD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066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1378" y="287174"/>
            <a:ext cx="7217857" cy="801136"/>
          </a:xfrm>
        </p:spPr>
        <p:txBody>
          <a:bodyPr>
            <a:noAutofit/>
          </a:bodyPr>
          <a:lstStyle/>
          <a:p>
            <a:r>
              <a:rPr lang="en-US" sz="4800" b="1" dirty="0"/>
              <a:t>Establishing Context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710" y="1567142"/>
            <a:ext cx="6179093" cy="486685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Research linking trauma exposure to delinquency is </a:t>
            </a:r>
            <a:r>
              <a:rPr lang="en-US" b="1" i="1" dirty="0" smtClean="0"/>
              <a:t>far-reaching and convincing</a:t>
            </a:r>
            <a:r>
              <a:rPr lang="en-US" dirty="0" smtClean="0"/>
              <a:t>.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Small studies, specific studies, huge studies, over time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/>
              <a:t>Here’s what we know: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Delinquent youth almost always </a:t>
            </a:r>
            <a:r>
              <a:rPr lang="en-US" dirty="0" err="1" smtClean="0"/>
              <a:t>polyvictims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People who are </a:t>
            </a:r>
            <a:r>
              <a:rPr lang="en-US" dirty="0" err="1" smtClean="0"/>
              <a:t>polyvictims</a:t>
            </a:r>
            <a:r>
              <a:rPr lang="en-US" dirty="0" smtClean="0"/>
              <a:t> tend to be aggressive &amp; destructive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Peer victims tend to emerge as those who get into physical fights, carry guns, and commit violent crimes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Findings persist after considering age, gender, ethnicity, mental health diagnoses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775987"/>
            <a:ext cx="4648200" cy="444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69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132</TotalTime>
  <Words>748</Words>
  <Application>Microsoft Office PowerPoint</Application>
  <PresentationFormat>Widescreen</PresentationFormat>
  <Paragraphs>139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MS Shell Dlg 2</vt:lpstr>
      <vt:lpstr>Times New Roman</vt:lpstr>
      <vt:lpstr>Wingdings</vt:lpstr>
      <vt:lpstr>Wingdings 3</vt:lpstr>
      <vt:lpstr>Madison</vt:lpstr>
      <vt:lpstr>Treating the Trauma Response</vt:lpstr>
      <vt:lpstr>Discussion Overview</vt:lpstr>
      <vt:lpstr>Establishing Context</vt:lpstr>
      <vt:lpstr>Sources of Trauma</vt:lpstr>
      <vt:lpstr>       Types of Response</vt:lpstr>
      <vt:lpstr>Clinical Symptoms of PTSD</vt:lpstr>
      <vt:lpstr>Clinical Symptoms of PTSD</vt:lpstr>
      <vt:lpstr>3 Sources of Trauma Response</vt:lpstr>
      <vt:lpstr>Establishing Context </vt:lpstr>
      <vt:lpstr>Changes in the brain</vt:lpstr>
      <vt:lpstr>Consequences: Low Road Versus High Road</vt:lpstr>
      <vt:lpstr>Behavioral Conceptualizations</vt:lpstr>
      <vt:lpstr>Emotional Processing Theory </vt:lpstr>
      <vt:lpstr>Social Cognitive Theory of PTSD</vt:lpstr>
      <vt:lpstr>Cognitive Processing Therapy</vt:lpstr>
      <vt:lpstr>Structure of Sessions</vt:lpstr>
      <vt:lpstr>Session 1 Overview of CPT and Reviewing Index Trauma</vt:lpstr>
      <vt:lpstr>Session 2: Finding Stuck Points</vt:lpstr>
    </vt:vector>
  </TitlesOfParts>
  <Company>TAMUCC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Reviewer</cp:lastModifiedBy>
  <cp:revision>12</cp:revision>
  <dcterms:created xsi:type="dcterms:W3CDTF">2018-05-04T11:42:08Z</dcterms:created>
  <dcterms:modified xsi:type="dcterms:W3CDTF">2018-05-04T13:54:10Z</dcterms:modified>
</cp:coreProperties>
</file>