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964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582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9984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94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19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284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7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26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9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6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665FD-D8A8-4A36-8BDE-F03081F55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01743A-F6DB-4D98-85A9-84D0ACA384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Walter Roberts, Clinical Director, LCDC</a:t>
            </a:r>
          </a:p>
          <a:p>
            <a:r>
              <a:rPr lang="en-US" dirty="0"/>
              <a:t>Evette Wigginton, LCDC, MS, LPC, LPC-S</a:t>
            </a:r>
          </a:p>
          <a:p>
            <a:r>
              <a:rPr lang="en-US" dirty="0"/>
              <a:t>Crystal Aguilar, Quality Manger, MS</a:t>
            </a:r>
          </a:p>
        </p:txBody>
      </p:sp>
    </p:spTree>
    <p:extLst>
      <p:ext uri="{BB962C8B-B14F-4D97-AF65-F5344CB8AC3E}">
        <p14:creationId xmlns:p14="http://schemas.microsoft.com/office/powerpoint/2010/main" val="370489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A4F16-64A9-42F1-8835-BEC50C7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46008-AD34-4EA3-9C23-1E1F6BED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Supportive, testaments of character</a:t>
            </a:r>
          </a:p>
          <a:p>
            <a:r>
              <a:rPr lang="en-US" sz="4000" dirty="0"/>
              <a:t>Genuine , direct reinforcements</a:t>
            </a:r>
          </a:p>
          <a:p>
            <a:r>
              <a:rPr lang="en-US" sz="4000" dirty="0"/>
              <a:t>Demonstrates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360206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51787-00BE-4381-9902-9EE3F01A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117" y="1042896"/>
            <a:ext cx="7729728" cy="5292555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/>
              <a:t> </a:t>
            </a:r>
            <a:r>
              <a:rPr lang="en-US" b="1" dirty="0"/>
              <a:t>“ Affirmations are our mental vitamins providing the supplementary positive thoughts we need to balance the barrage of negative events and thoughts we experience daily “.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b="1" dirty="0"/>
              <a:t>- Tia Walker </a:t>
            </a:r>
          </a:p>
        </p:txBody>
      </p:sp>
    </p:spTree>
    <p:extLst>
      <p:ext uri="{BB962C8B-B14F-4D97-AF65-F5344CB8AC3E}">
        <p14:creationId xmlns:p14="http://schemas.microsoft.com/office/powerpoint/2010/main" val="30700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C3427-35A6-455B-9BCB-CFE76218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Attributes of successful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09028-F249-4E1A-B4D2-23848FA8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		Determined	Patient</a:t>
            </a:r>
          </a:p>
          <a:p>
            <a:r>
              <a:rPr lang="en-US" dirty="0"/>
              <a:t>Alert				Eager		Persistent </a:t>
            </a:r>
          </a:p>
          <a:p>
            <a:r>
              <a:rPr lang="en-US" dirty="0"/>
              <a:t>Ambiguous		Faithful		Reasonable</a:t>
            </a:r>
          </a:p>
          <a:p>
            <a:r>
              <a:rPr lang="en-US" dirty="0"/>
              <a:t>Assertive		Flexible 	Reliable</a:t>
            </a:r>
          </a:p>
          <a:p>
            <a:r>
              <a:rPr lang="en-US" dirty="0"/>
              <a:t>Brave 			Focused	Steady</a:t>
            </a:r>
          </a:p>
          <a:p>
            <a:r>
              <a:rPr lang="en-US" dirty="0"/>
              <a:t>Careful			Forgiving	Strong</a:t>
            </a:r>
          </a:p>
          <a:p>
            <a:r>
              <a:rPr lang="en-US" dirty="0"/>
              <a:t>Committed		Hopeful	Thorough</a:t>
            </a:r>
          </a:p>
          <a:p>
            <a:r>
              <a:rPr lang="en-US" dirty="0"/>
              <a:t>Considerate	Ingenious	Trusting </a:t>
            </a:r>
          </a:p>
          <a:p>
            <a:r>
              <a:rPr lang="en-US" dirty="0"/>
              <a:t>Creative		Mature	      Truthful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7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07485-B9A8-4BF0-85CC-5FE056C0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weakness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4558E-8829-4DDC-A0F3-3137D72C9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Tethering : Tie weakness to strength </a:t>
            </a:r>
          </a:p>
          <a:p>
            <a:r>
              <a:rPr lang="en-US" sz="2400" dirty="0"/>
              <a:t>Sequencing : Knowing when you're at your best</a:t>
            </a:r>
          </a:p>
          <a:p>
            <a:r>
              <a:rPr lang="en-US" sz="2400" dirty="0"/>
              <a:t>Sandwiching : putting your weakness between to energizing things </a:t>
            </a:r>
          </a:p>
          <a:p>
            <a:r>
              <a:rPr lang="en-US" sz="2400" dirty="0"/>
              <a:t>Partnering: Finding someone for whom your weakness is their strength ( and vise versa) </a:t>
            </a:r>
          </a:p>
        </p:txBody>
      </p:sp>
    </p:spTree>
    <p:extLst>
      <p:ext uri="{BB962C8B-B14F-4D97-AF65-F5344CB8AC3E}">
        <p14:creationId xmlns:p14="http://schemas.microsoft.com/office/powerpoint/2010/main" val="369303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B26E6-AFE2-435C-81E7-1762BC37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psychology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0FB40-A276-4FCE-8EF7-073198DCC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383" y="1853248"/>
            <a:ext cx="7729728" cy="4095265"/>
          </a:xfrm>
        </p:spPr>
        <p:txBody>
          <a:bodyPr>
            <a:normAutofit/>
          </a:bodyPr>
          <a:lstStyle/>
          <a:p>
            <a:r>
              <a:rPr lang="en-US" sz="2000" dirty="0"/>
              <a:t>Prompting peoples positive health assets-strengths that can contribute to a healthier longer life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	-Seligman, M. et al, American Psychologist, 2005</a:t>
            </a:r>
          </a:p>
          <a:p>
            <a:r>
              <a:rPr lang="en-US" sz="2000" dirty="0"/>
              <a:t>Positive emotions	</a:t>
            </a:r>
          </a:p>
          <a:p>
            <a:r>
              <a:rPr lang="en-US" sz="2000" dirty="0"/>
              <a:t>Optimism </a:t>
            </a:r>
          </a:p>
          <a:p>
            <a:r>
              <a:rPr lang="en-US" sz="2000" dirty="0"/>
              <a:t>Social community</a:t>
            </a:r>
          </a:p>
          <a:p>
            <a:r>
              <a:rPr lang="en-US" sz="2000" dirty="0"/>
              <a:t>Meaning and Purpose</a:t>
            </a:r>
          </a:p>
          <a:p>
            <a:r>
              <a:rPr lang="en-US" sz="2000" dirty="0"/>
              <a:t>Grit, Determination </a:t>
            </a:r>
          </a:p>
          <a:p>
            <a:r>
              <a:rPr lang="en-US" sz="2000" dirty="0"/>
              <a:t>Gratitude. </a:t>
            </a:r>
          </a:p>
        </p:txBody>
      </p:sp>
    </p:spTree>
    <p:extLst>
      <p:ext uri="{BB962C8B-B14F-4D97-AF65-F5344CB8AC3E}">
        <p14:creationId xmlns:p14="http://schemas.microsoft.com/office/powerpoint/2010/main" val="369581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3762F-2F48-42CD-BD6B-9458B198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Reflections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F5CA7-C371-4886-879C-0EFBF16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Simple:</a:t>
            </a:r>
          </a:p>
          <a:p>
            <a:r>
              <a:rPr lang="en-US" sz="2800" dirty="0"/>
              <a:t> Brief repeat of other person’s words</a:t>
            </a:r>
          </a:p>
          <a:p>
            <a:r>
              <a:rPr lang="en-US" sz="2800" dirty="0"/>
              <a:t>Complex</a:t>
            </a:r>
          </a:p>
          <a:p>
            <a:r>
              <a:rPr lang="en-US" sz="2800" dirty="0"/>
              <a:t>-Rephrasing or adding words for description, emphasis</a:t>
            </a:r>
          </a:p>
          <a:p>
            <a:r>
              <a:rPr lang="en-US" sz="2800" dirty="0"/>
              <a:t>-Observational : something noticed </a:t>
            </a:r>
          </a:p>
          <a:p>
            <a:r>
              <a:rPr lang="en-US" sz="2800" dirty="0"/>
              <a:t>Meaning : Something inferred</a:t>
            </a:r>
          </a:p>
          <a:p>
            <a:r>
              <a:rPr lang="en-US" sz="2800" dirty="0"/>
              <a:t>Continuing the paragraph.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0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9DE0E-1949-4708-9A81-33DFFB8D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82538-B784-4268-82BC-2D147BDB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Helps if conversation is stuck or unproductive</a:t>
            </a:r>
          </a:p>
          <a:p>
            <a:r>
              <a:rPr lang="en-US" sz="4000" dirty="0"/>
              <a:t>Validating </a:t>
            </a:r>
          </a:p>
          <a:p>
            <a:r>
              <a:rPr lang="en-US" sz="4000" dirty="0"/>
              <a:t>Collect, Link, Transition </a:t>
            </a:r>
          </a:p>
        </p:txBody>
      </p:sp>
    </p:spTree>
    <p:extLst>
      <p:ext uri="{BB962C8B-B14F-4D97-AF65-F5344CB8AC3E}">
        <p14:creationId xmlns:p14="http://schemas.microsoft.com/office/powerpoint/2010/main" val="99323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8B57B-45F2-4C91-8A84-F465EE9A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summary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2244F-DF28-4EA7-91BE-1FDA530D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/>
              <a:t>1.  Let me see if I've got what we've talked about so far</a:t>
            </a:r>
          </a:p>
          <a:p>
            <a:pPr marL="342900" indent="-342900">
              <a:lnSpc>
                <a:spcPct val="200000"/>
              </a:lnSpc>
              <a:buAutoNum type="arabicPeriod" startAt="2"/>
            </a:pPr>
            <a:r>
              <a:rPr lang="en-US" sz="2400" dirty="0"/>
              <a:t>You're frustrated with the lack of progress on the work and you're concerned Abby is not doing her fair share</a:t>
            </a:r>
          </a:p>
          <a:p>
            <a:pPr marL="342900" indent="-342900">
              <a:lnSpc>
                <a:spcPct val="200000"/>
              </a:lnSpc>
              <a:buAutoNum type="arabicPeriod" startAt="2"/>
            </a:pPr>
            <a:r>
              <a:rPr lang="en-US" sz="2400" dirty="0"/>
              <a:t>What have you considered doing next? </a:t>
            </a:r>
          </a:p>
        </p:txBody>
      </p:sp>
    </p:spTree>
    <p:extLst>
      <p:ext uri="{BB962C8B-B14F-4D97-AF65-F5344CB8AC3E}">
        <p14:creationId xmlns:p14="http://schemas.microsoft.com/office/powerpoint/2010/main" val="3291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AF17B-69E6-40E7-9B3B-4B6824CB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we especially listening for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0C2FEA-4EF6-4036-81B3-D87C1DE0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persons own arguments for change !!!!</a:t>
            </a:r>
          </a:p>
          <a:p>
            <a:r>
              <a:rPr lang="en-US" dirty="0"/>
              <a:t>Desire</a:t>
            </a:r>
          </a:p>
          <a:p>
            <a:r>
              <a:rPr lang="en-US" dirty="0"/>
              <a:t>Ability</a:t>
            </a:r>
          </a:p>
          <a:p>
            <a:r>
              <a:rPr lang="en-US" dirty="0"/>
              <a:t>Reasons</a:t>
            </a:r>
          </a:p>
          <a:p>
            <a:r>
              <a:rPr lang="en-US" dirty="0"/>
              <a:t>Need</a:t>
            </a:r>
          </a:p>
          <a:p>
            <a:r>
              <a:rPr lang="en-US" dirty="0"/>
              <a:t>Commitment </a:t>
            </a:r>
          </a:p>
          <a:p>
            <a:r>
              <a:rPr lang="en-US" dirty="0"/>
              <a:t>Action </a:t>
            </a:r>
          </a:p>
          <a:p>
            <a:r>
              <a:rPr lang="en-US" dirty="0"/>
              <a:t>Taking steps </a:t>
            </a:r>
          </a:p>
        </p:txBody>
      </p:sp>
    </p:spTree>
    <p:extLst>
      <p:ext uri="{BB962C8B-B14F-4D97-AF65-F5344CB8AC3E}">
        <p14:creationId xmlns:p14="http://schemas.microsoft.com/office/powerpoint/2010/main" val="199006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30B58-78B1-440C-AC8A-3C6B80C3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Ambivalence: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0DB5B2-79E7-472C-9331-4B87C7EA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talk “yes” </a:t>
            </a:r>
          </a:p>
          <a:p>
            <a:r>
              <a:rPr lang="en-US" dirty="0"/>
              <a:t>Sustain talk “no”</a:t>
            </a:r>
          </a:p>
        </p:txBody>
      </p:sp>
    </p:spTree>
    <p:extLst>
      <p:ext uri="{BB962C8B-B14F-4D97-AF65-F5344CB8AC3E}">
        <p14:creationId xmlns:p14="http://schemas.microsoft.com/office/powerpoint/2010/main" val="94475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19D88-50B4-4016-8551-07BF8588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E05464-01C6-4E9C-BA68-6DBB91781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Motivational interviewing is a collaborative , person centered approach.</a:t>
            </a:r>
          </a:p>
          <a:p>
            <a:r>
              <a:rPr lang="en-US" sz="3200" dirty="0"/>
              <a:t>A guiding method designed to elicit and strengthen motivation for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7788B-59AF-4108-8ADF-56FF2A4C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Engaging, Focusing, Evoking,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3420E-0A6B-4CCC-871B-F0C17571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 OTHER PERSON WITH YOU ? AND HOW DO YOU KNOW?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2BE064-1EFD-4B1E-A5BE-9B68DEB2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3" y="3331309"/>
            <a:ext cx="2839156" cy="30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348D6-5EA9-46A1-B91E-F569560F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based questions to prompt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D5CFA-F122-4A81-8608-1490AEEB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need to happen for you to want to make this change? (Desire) </a:t>
            </a:r>
          </a:p>
          <a:p>
            <a:r>
              <a:rPr lang="en-US" dirty="0"/>
              <a:t>How would you approach it? (Ability)</a:t>
            </a:r>
          </a:p>
          <a:p>
            <a:r>
              <a:rPr lang="en-US" dirty="0"/>
              <a:t>What are the three best reasons for you? (reason ) </a:t>
            </a:r>
          </a:p>
          <a:p>
            <a:r>
              <a:rPr lang="en-US" dirty="0"/>
              <a:t>What's most important to you ? (Need)</a:t>
            </a:r>
          </a:p>
          <a:p>
            <a:r>
              <a:rPr lang="en-US" dirty="0"/>
              <a:t>What could you do differently ? (commitment )</a:t>
            </a:r>
          </a:p>
          <a:p>
            <a:r>
              <a:rPr lang="en-US" dirty="0"/>
              <a:t>What might be the next step? (Action)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A24AD-4825-4F45-8A0D-EDF1FF2D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on good terms: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12D2F-67D3-43A1-8CDC-5B3A1EF0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S</a:t>
            </a:r>
            <a:r>
              <a:rPr lang="en-US" sz="4000" dirty="0"/>
              <a:t>ummarize the persons statements in favor of change</a:t>
            </a:r>
          </a:p>
          <a:p>
            <a:r>
              <a:rPr lang="en-US" sz="4000" b="1" dirty="0"/>
              <a:t>E</a:t>
            </a:r>
            <a:r>
              <a:rPr lang="en-US" sz="4000" dirty="0"/>
              <a:t>mphasize the person’s strengths </a:t>
            </a:r>
          </a:p>
          <a:p>
            <a:r>
              <a:rPr lang="en-US" sz="4000" b="1" dirty="0"/>
              <a:t>W</a:t>
            </a:r>
            <a:r>
              <a:rPr lang="en-US" sz="4000" dirty="0"/>
              <a:t>hat agreement was reached?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9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FB9BD-D186-45BA-99F5-963D12F5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MI when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E656D8-FFDA-4471-9771-84264C9C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are listening to understand the person’s own perspective</a:t>
            </a:r>
          </a:p>
          <a:p>
            <a:r>
              <a:rPr lang="en-US" sz="2800" dirty="0"/>
              <a:t>Have a clear focus on one or more change goals</a:t>
            </a:r>
          </a:p>
          <a:p>
            <a:r>
              <a:rPr lang="en-US" sz="2800" dirty="0"/>
              <a:t>Actively evoking the person’s own motivation  for change</a:t>
            </a:r>
          </a:p>
        </p:txBody>
      </p:sp>
    </p:spTree>
    <p:extLst>
      <p:ext uri="{BB962C8B-B14F-4D97-AF65-F5344CB8AC3E}">
        <p14:creationId xmlns:p14="http://schemas.microsoft.com/office/powerpoint/2010/main" val="377826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C9151-CD0E-4A8F-8C43-D25BE814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catalyst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F11C1-C5E1-4AAD-98FA-AEE943EF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Walk the walk as a way to “teach the talk”</a:t>
            </a:r>
          </a:p>
          <a:p>
            <a:r>
              <a:rPr lang="en-US" sz="3200" dirty="0"/>
              <a:t>Power of influence </a:t>
            </a:r>
          </a:p>
          <a:p>
            <a:r>
              <a:rPr lang="en-US" sz="3200" dirty="0"/>
              <a:t>Visibility </a:t>
            </a:r>
          </a:p>
          <a:p>
            <a:r>
              <a:rPr lang="en-US" sz="3200" dirty="0"/>
              <a:t>Teaching opportunity </a:t>
            </a:r>
          </a:p>
        </p:txBody>
      </p:sp>
    </p:spTree>
    <p:extLst>
      <p:ext uri="{BB962C8B-B14F-4D97-AF65-F5344CB8AC3E}">
        <p14:creationId xmlns:p14="http://schemas.microsoft.com/office/powerpoint/2010/main" val="84698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A8DA8-DF40-4DD6-AC38-B649A608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95030"/>
            <a:ext cx="7729728" cy="1188720"/>
          </a:xfrm>
        </p:spPr>
        <p:txBody>
          <a:bodyPr/>
          <a:lstStyle/>
          <a:p>
            <a:r>
              <a:rPr lang="en-US" dirty="0"/>
              <a:t>Resistance or discrepancy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8D9634-6D9A-45F3-BE72-3E7DF2B4E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954" y="1867989"/>
            <a:ext cx="3596091" cy="44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F69A0-A5C7-4219-827E-2521AF8D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Engaging, Focusing, Evoking,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3312F-543E-4885-94CC-EE4B0C51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5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61015-51B5-4F7D-B154-5E03190B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spirit of Motivational interviewing.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232E30B-6719-476D-A296-1D606E2C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Partnership</a:t>
            </a:r>
          </a:p>
          <a:p>
            <a:r>
              <a:rPr lang="en-US" sz="3600" dirty="0"/>
              <a:t>Acceptance </a:t>
            </a:r>
          </a:p>
          <a:p>
            <a:r>
              <a:rPr lang="en-US" sz="3600" dirty="0"/>
              <a:t>Evocation</a:t>
            </a:r>
          </a:p>
          <a:p>
            <a:r>
              <a:rPr lang="en-US" sz="3600" dirty="0"/>
              <a:t>Compassion </a:t>
            </a:r>
          </a:p>
        </p:txBody>
      </p:sp>
    </p:spTree>
    <p:extLst>
      <p:ext uri="{BB962C8B-B14F-4D97-AF65-F5344CB8AC3E}">
        <p14:creationId xmlns:p14="http://schemas.microsoft.com/office/powerpoint/2010/main" val="228976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94CBC-09F1-4BA8-A7FF-0DE42300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Motivational Interview (MI) Shift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B820B-B85B-46BD-B85F-C2AE3B321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feeling responsible for changing another person’s behavior ….</a:t>
            </a:r>
          </a:p>
          <a:p>
            <a:endParaRPr lang="en-US" sz="3600" dirty="0"/>
          </a:p>
          <a:p>
            <a:r>
              <a:rPr lang="en-US" sz="3600" dirty="0"/>
              <a:t>To supporting them in thinking and talking about their own reasons and means for behavior change</a:t>
            </a:r>
          </a:p>
        </p:txBody>
      </p:sp>
    </p:spTree>
    <p:extLst>
      <p:ext uri="{BB962C8B-B14F-4D97-AF65-F5344CB8AC3E}">
        <p14:creationId xmlns:p14="http://schemas.microsoft.com/office/powerpoint/2010/main" val="151381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A4EB2-F9EF-4A41-8C38-DF75CD2D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4EDE4-8AF0-46F1-A9DE-02412B43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Listening Style that motivates change</a:t>
            </a:r>
          </a:p>
          <a:p>
            <a:r>
              <a:rPr lang="en-US" sz="3200" b="1" dirty="0"/>
              <a:t>O</a:t>
            </a:r>
            <a:r>
              <a:rPr lang="en-US" sz="3200" dirty="0"/>
              <a:t>pen minded inquiry</a:t>
            </a:r>
          </a:p>
          <a:p>
            <a:r>
              <a:rPr lang="en-US" sz="3200" b="1" dirty="0"/>
              <a:t>A</a:t>
            </a:r>
            <a:r>
              <a:rPr lang="en-US" sz="3200" dirty="0"/>
              <a:t>ffirmations</a:t>
            </a:r>
          </a:p>
          <a:p>
            <a:r>
              <a:rPr lang="en-US" sz="3200" b="1" dirty="0"/>
              <a:t>R</a:t>
            </a:r>
            <a:r>
              <a:rPr lang="en-US" sz="3200" dirty="0"/>
              <a:t>eflections</a:t>
            </a:r>
          </a:p>
          <a:p>
            <a:r>
              <a:rPr lang="en-US" sz="3200" b="1" dirty="0"/>
              <a:t>S</a:t>
            </a:r>
            <a:r>
              <a:rPr lang="en-US" sz="3200" dirty="0"/>
              <a:t>ummaries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99FBE8-3948-4862-AD14-F2879077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4" y="3135086"/>
            <a:ext cx="4588546" cy="31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03FF7-D867-4064-8C82-EB73856F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Minded inquiry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2342A4-C114-4629-957A-4F223B2F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957225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Allows the other person to tell their story, what is important to them</a:t>
            </a:r>
          </a:p>
          <a:p>
            <a:r>
              <a:rPr lang="en-US" sz="3600" dirty="0"/>
              <a:t>Not filtered with our specific questions</a:t>
            </a:r>
          </a:p>
          <a:p>
            <a:r>
              <a:rPr lang="en-US" sz="3600" dirty="0"/>
              <a:t>Asks for examples and elaboration </a:t>
            </a:r>
          </a:p>
          <a:p>
            <a:r>
              <a:rPr lang="en-US" sz="3600" dirty="0"/>
              <a:t>How… what….. Tell me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3B589-4547-46B7-8CF4-4B5104E4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126" y="3879670"/>
            <a:ext cx="2685392" cy="27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1068</TotalTime>
  <Words>547</Words>
  <Application>Microsoft Office PowerPoint</Application>
  <PresentationFormat>Custom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Motivational Interviewing</vt:lpstr>
      <vt:lpstr>Motivational interviewing </vt:lpstr>
      <vt:lpstr>You are the catalyst </vt:lpstr>
      <vt:lpstr>Resistance or discrepancy </vt:lpstr>
      <vt:lpstr>Engaging, Focusing, Evoking, Planning </vt:lpstr>
      <vt:lpstr>The spirit of Motivational interviewing. </vt:lpstr>
      <vt:lpstr>The Motivational Interview (MI) Shift </vt:lpstr>
      <vt:lpstr>OARS</vt:lpstr>
      <vt:lpstr>Open Minded inquiry </vt:lpstr>
      <vt:lpstr>AFFIRMATIONS:</vt:lpstr>
      <vt:lpstr>PowerPoint Presentation</vt:lpstr>
      <vt:lpstr> Attributes of successful changes </vt:lpstr>
      <vt:lpstr>Mitigating weakness</vt:lpstr>
      <vt:lpstr>Positive psychology : </vt:lpstr>
      <vt:lpstr>Types of Reflections :</vt:lpstr>
      <vt:lpstr>Summarizing :</vt:lpstr>
      <vt:lpstr>Example summary :</vt:lpstr>
      <vt:lpstr>What are we especially listening for ? </vt:lpstr>
      <vt:lpstr>Ambivalence: </vt:lpstr>
      <vt:lpstr>Engaging, Focusing, Evoking, Planning</vt:lpstr>
      <vt:lpstr>Strengths based questions to prompt change </vt:lpstr>
      <vt:lpstr>Close on good terms: </vt:lpstr>
      <vt:lpstr>Its MI when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Motivational INterviewing</dc:title>
  <dc:creator>Grace Welply</dc:creator>
  <cp:lastModifiedBy>Crystal Aguilar</cp:lastModifiedBy>
  <cp:revision>10</cp:revision>
  <dcterms:created xsi:type="dcterms:W3CDTF">2018-07-12T21:08:50Z</dcterms:created>
  <dcterms:modified xsi:type="dcterms:W3CDTF">2018-07-13T15:16:18Z</dcterms:modified>
</cp:coreProperties>
</file>