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94" r:id="rId4"/>
    <p:sldId id="288" r:id="rId5"/>
    <p:sldId id="290" r:id="rId6"/>
    <p:sldId id="284" r:id="rId7"/>
    <p:sldId id="298" r:id="rId8"/>
    <p:sldId id="297" r:id="rId9"/>
    <p:sldId id="299" r:id="rId10"/>
    <p:sldId id="300" r:id="rId11"/>
    <p:sldId id="301" r:id="rId12"/>
    <p:sldId id="303" r:id="rId13"/>
    <p:sldId id="304" r:id="rId14"/>
    <p:sldId id="265" r:id="rId15"/>
    <p:sldId id="285" r:id="rId16"/>
    <p:sldId id="287" r:id="rId17"/>
    <p:sldId id="305" r:id="rId18"/>
    <p:sldId id="306" r:id="rId19"/>
    <p:sldId id="274" r:id="rId20"/>
    <p:sldId id="272" r:id="rId21"/>
    <p:sldId id="273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0879" autoAdjust="0"/>
  </p:normalViewPr>
  <p:slideViewPr>
    <p:cSldViewPr snapToGrid="0">
      <p:cViewPr varScale="1">
        <p:scale>
          <a:sx n="100" d="100"/>
          <a:sy n="100" d="100"/>
        </p:scale>
        <p:origin x="52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74CE1-0C54-47A5-BEE7-9815A208F9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8E73BA-F6D0-4471-9E10-46F94578CE57}">
      <dgm:prSet/>
      <dgm:spPr/>
      <dgm:t>
        <a:bodyPr/>
        <a:lstStyle/>
        <a:p>
          <a:r>
            <a:rPr lang="en-US"/>
            <a:t>Feelings of worthlessness</a:t>
          </a:r>
        </a:p>
      </dgm:t>
    </dgm:pt>
    <dgm:pt modelId="{374098AC-541C-4A0C-8854-0B7169133716}" type="parTrans" cxnId="{6B03CB93-02E0-4A3F-A9E7-657B7F35500B}">
      <dgm:prSet/>
      <dgm:spPr/>
      <dgm:t>
        <a:bodyPr/>
        <a:lstStyle/>
        <a:p>
          <a:endParaRPr lang="en-US"/>
        </a:p>
      </dgm:t>
    </dgm:pt>
    <dgm:pt modelId="{A02D6246-A992-493D-B5ED-732E074D89CD}" type="sibTrans" cxnId="{6B03CB93-02E0-4A3F-A9E7-657B7F35500B}">
      <dgm:prSet/>
      <dgm:spPr/>
      <dgm:t>
        <a:bodyPr/>
        <a:lstStyle/>
        <a:p>
          <a:endParaRPr lang="en-US"/>
        </a:p>
      </dgm:t>
    </dgm:pt>
    <dgm:pt modelId="{0BE134CA-AA60-417E-85DB-12CD14631540}">
      <dgm:prSet/>
      <dgm:spPr/>
      <dgm:t>
        <a:bodyPr/>
        <a:lstStyle/>
        <a:p>
          <a:r>
            <a:rPr lang="en-US"/>
            <a:t>Recurrent thoughts of </a:t>
          </a:r>
          <a:r>
            <a:rPr lang="en-US" b="1"/>
            <a:t>death</a:t>
          </a:r>
          <a:endParaRPr lang="en-US"/>
        </a:p>
      </dgm:t>
    </dgm:pt>
    <dgm:pt modelId="{64CF960C-1ED2-475E-9334-C8AC78FC3EE3}" type="parTrans" cxnId="{E901EE2F-C7A6-4368-BEF4-A6314C12E13E}">
      <dgm:prSet/>
      <dgm:spPr/>
      <dgm:t>
        <a:bodyPr/>
        <a:lstStyle/>
        <a:p>
          <a:endParaRPr lang="en-US"/>
        </a:p>
      </dgm:t>
    </dgm:pt>
    <dgm:pt modelId="{FFF977FF-F17D-4F36-B85E-42EE2BB71A1C}" type="sibTrans" cxnId="{E901EE2F-C7A6-4368-BEF4-A6314C12E13E}">
      <dgm:prSet/>
      <dgm:spPr/>
      <dgm:t>
        <a:bodyPr/>
        <a:lstStyle/>
        <a:p>
          <a:endParaRPr lang="en-US"/>
        </a:p>
      </dgm:t>
    </dgm:pt>
    <dgm:pt modelId="{816156EA-7E92-4AA5-BA56-D3588E5FA5CB}" type="pres">
      <dgm:prSet presAssocID="{D1074CE1-0C54-47A5-BEE7-9815A208F93B}" presName="linear" presStyleCnt="0">
        <dgm:presLayoutVars>
          <dgm:animLvl val="lvl"/>
          <dgm:resizeHandles val="exact"/>
        </dgm:presLayoutVars>
      </dgm:prSet>
      <dgm:spPr/>
    </dgm:pt>
    <dgm:pt modelId="{D9EA4D8F-A37D-4069-8ABB-6EA7D04B44D7}" type="pres">
      <dgm:prSet presAssocID="{E68E73BA-F6D0-4471-9E10-46F94578CE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8D8AB3-26F3-40F6-8708-C00245E3DEAF}" type="pres">
      <dgm:prSet presAssocID="{A02D6246-A992-493D-B5ED-732E074D89CD}" presName="spacer" presStyleCnt="0"/>
      <dgm:spPr/>
    </dgm:pt>
    <dgm:pt modelId="{88B51D38-29A8-4E2A-8924-D5E469698601}" type="pres">
      <dgm:prSet presAssocID="{0BE134CA-AA60-417E-85DB-12CD146315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981607-3164-4308-958A-068496FD7F72}" type="presOf" srcId="{D1074CE1-0C54-47A5-BEE7-9815A208F93B}" destId="{816156EA-7E92-4AA5-BA56-D3588E5FA5CB}" srcOrd="0" destOrd="0" presId="urn:microsoft.com/office/officeart/2005/8/layout/vList2"/>
    <dgm:cxn modelId="{0A388714-5B32-49FD-94B4-2DCAF3DF80C6}" type="presOf" srcId="{E68E73BA-F6D0-4471-9E10-46F94578CE57}" destId="{D9EA4D8F-A37D-4069-8ABB-6EA7D04B44D7}" srcOrd="0" destOrd="0" presId="urn:microsoft.com/office/officeart/2005/8/layout/vList2"/>
    <dgm:cxn modelId="{E901EE2F-C7A6-4368-BEF4-A6314C12E13E}" srcId="{D1074CE1-0C54-47A5-BEE7-9815A208F93B}" destId="{0BE134CA-AA60-417E-85DB-12CD14631540}" srcOrd="1" destOrd="0" parTransId="{64CF960C-1ED2-475E-9334-C8AC78FC3EE3}" sibTransId="{FFF977FF-F17D-4F36-B85E-42EE2BB71A1C}"/>
    <dgm:cxn modelId="{BEDBD358-095E-4A17-840A-041D9C62E30A}" type="presOf" srcId="{0BE134CA-AA60-417E-85DB-12CD14631540}" destId="{88B51D38-29A8-4E2A-8924-D5E469698601}" srcOrd="0" destOrd="0" presId="urn:microsoft.com/office/officeart/2005/8/layout/vList2"/>
    <dgm:cxn modelId="{6B03CB93-02E0-4A3F-A9E7-657B7F35500B}" srcId="{D1074CE1-0C54-47A5-BEE7-9815A208F93B}" destId="{E68E73BA-F6D0-4471-9E10-46F94578CE57}" srcOrd="0" destOrd="0" parTransId="{374098AC-541C-4A0C-8854-0B7169133716}" sibTransId="{A02D6246-A992-493D-B5ED-732E074D89CD}"/>
    <dgm:cxn modelId="{9FC0A1B6-7896-4A4B-B517-223D401850F3}" type="presParOf" srcId="{816156EA-7E92-4AA5-BA56-D3588E5FA5CB}" destId="{D9EA4D8F-A37D-4069-8ABB-6EA7D04B44D7}" srcOrd="0" destOrd="0" presId="urn:microsoft.com/office/officeart/2005/8/layout/vList2"/>
    <dgm:cxn modelId="{604AE635-9D5F-4503-A9ED-74BF3F66A44B}" type="presParOf" srcId="{816156EA-7E92-4AA5-BA56-D3588E5FA5CB}" destId="{838D8AB3-26F3-40F6-8708-C00245E3DEAF}" srcOrd="1" destOrd="0" presId="urn:microsoft.com/office/officeart/2005/8/layout/vList2"/>
    <dgm:cxn modelId="{68BFFA61-3499-4435-B69C-13843604FB02}" type="presParOf" srcId="{816156EA-7E92-4AA5-BA56-D3588E5FA5CB}" destId="{88B51D38-29A8-4E2A-8924-D5E4696986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443D6-150B-4434-B2B4-56AD1E58D6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519161-2494-42E0-975B-39A4FBC6595F}">
      <dgm:prSet/>
      <dgm:spPr/>
      <dgm:t>
        <a:bodyPr/>
        <a:lstStyle/>
        <a:p>
          <a:r>
            <a:rPr lang="en-US"/>
            <a:t>Dichotomous </a:t>
          </a:r>
        </a:p>
      </dgm:t>
    </dgm:pt>
    <dgm:pt modelId="{823FF2F4-FDA1-4E6A-83B8-50D7BBB01081}" type="parTrans" cxnId="{D353975C-7F93-4010-AFDD-4F6247360CD3}">
      <dgm:prSet/>
      <dgm:spPr/>
      <dgm:t>
        <a:bodyPr/>
        <a:lstStyle/>
        <a:p>
          <a:endParaRPr lang="en-US"/>
        </a:p>
      </dgm:t>
    </dgm:pt>
    <dgm:pt modelId="{0236FF03-2C09-4204-B872-580C9C92A2EF}" type="sibTrans" cxnId="{D353975C-7F93-4010-AFDD-4F6247360CD3}">
      <dgm:prSet/>
      <dgm:spPr/>
      <dgm:t>
        <a:bodyPr/>
        <a:lstStyle/>
        <a:p>
          <a:endParaRPr lang="en-US"/>
        </a:p>
      </dgm:t>
    </dgm:pt>
    <dgm:pt modelId="{45B9DB19-A1D4-4C76-8FFB-5DD7C3CF1897}">
      <dgm:prSet/>
      <dgm:spPr/>
      <dgm:t>
        <a:bodyPr/>
        <a:lstStyle/>
        <a:p>
          <a:r>
            <a:rPr lang="en-US"/>
            <a:t>Overgeneralization </a:t>
          </a:r>
        </a:p>
      </dgm:t>
    </dgm:pt>
    <dgm:pt modelId="{DC998A2A-16C4-4E57-8F67-04213084D6B6}" type="parTrans" cxnId="{7C846A48-AE68-4813-AC93-7F0E75D6BD13}">
      <dgm:prSet/>
      <dgm:spPr/>
      <dgm:t>
        <a:bodyPr/>
        <a:lstStyle/>
        <a:p>
          <a:endParaRPr lang="en-US"/>
        </a:p>
      </dgm:t>
    </dgm:pt>
    <dgm:pt modelId="{0A9BB54D-B90A-4E7E-8DF7-5A04C369FECB}" type="sibTrans" cxnId="{7C846A48-AE68-4813-AC93-7F0E75D6BD13}">
      <dgm:prSet/>
      <dgm:spPr/>
      <dgm:t>
        <a:bodyPr/>
        <a:lstStyle/>
        <a:p>
          <a:endParaRPr lang="en-US"/>
        </a:p>
      </dgm:t>
    </dgm:pt>
    <dgm:pt modelId="{CA8BB98A-B605-429F-9389-45716CA81422}">
      <dgm:prSet/>
      <dgm:spPr/>
      <dgm:t>
        <a:bodyPr/>
        <a:lstStyle/>
        <a:p>
          <a:r>
            <a:rPr lang="en-US"/>
            <a:t>Personalization </a:t>
          </a:r>
        </a:p>
      </dgm:t>
    </dgm:pt>
    <dgm:pt modelId="{0D1407F1-FC23-40B1-AA64-D7B8CB5BE5F8}" type="parTrans" cxnId="{CF2EF5FC-8B49-4CC2-B34B-F309AA06BB20}">
      <dgm:prSet/>
      <dgm:spPr/>
      <dgm:t>
        <a:bodyPr/>
        <a:lstStyle/>
        <a:p>
          <a:endParaRPr lang="en-US"/>
        </a:p>
      </dgm:t>
    </dgm:pt>
    <dgm:pt modelId="{1BE71B46-262C-45F9-AF70-70602EDDCBEE}" type="sibTrans" cxnId="{CF2EF5FC-8B49-4CC2-B34B-F309AA06BB20}">
      <dgm:prSet/>
      <dgm:spPr/>
      <dgm:t>
        <a:bodyPr/>
        <a:lstStyle/>
        <a:p>
          <a:endParaRPr lang="en-US"/>
        </a:p>
      </dgm:t>
    </dgm:pt>
    <dgm:pt modelId="{6C021DD4-0883-4FD7-88C6-FC35360AD6B5}">
      <dgm:prSet/>
      <dgm:spPr/>
      <dgm:t>
        <a:bodyPr/>
        <a:lstStyle/>
        <a:p>
          <a:r>
            <a:rPr lang="en-US"/>
            <a:t>Catastrophizing</a:t>
          </a:r>
        </a:p>
      </dgm:t>
    </dgm:pt>
    <dgm:pt modelId="{54F375E6-72EE-4F09-B3D1-7635B0C01DA8}" type="parTrans" cxnId="{604BA83A-0E30-4C88-94F2-1381FED6A291}">
      <dgm:prSet/>
      <dgm:spPr/>
      <dgm:t>
        <a:bodyPr/>
        <a:lstStyle/>
        <a:p>
          <a:endParaRPr lang="en-US"/>
        </a:p>
      </dgm:t>
    </dgm:pt>
    <dgm:pt modelId="{8DE382A4-214F-4A66-9416-0C9C62CCB447}" type="sibTrans" cxnId="{604BA83A-0E30-4C88-94F2-1381FED6A291}">
      <dgm:prSet/>
      <dgm:spPr/>
      <dgm:t>
        <a:bodyPr/>
        <a:lstStyle/>
        <a:p>
          <a:endParaRPr lang="en-US"/>
        </a:p>
      </dgm:t>
    </dgm:pt>
    <dgm:pt modelId="{1C443C77-255A-4D9B-BFD7-12CF103ED2D7}" type="pres">
      <dgm:prSet presAssocID="{D5E443D6-150B-4434-B2B4-56AD1E58D6E6}" presName="vert0" presStyleCnt="0">
        <dgm:presLayoutVars>
          <dgm:dir/>
          <dgm:animOne val="branch"/>
          <dgm:animLvl val="lvl"/>
        </dgm:presLayoutVars>
      </dgm:prSet>
      <dgm:spPr/>
    </dgm:pt>
    <dgm:pt modelId="{D991427A-5A5E-4703-807C-871C73C56052}" type="pres">
      <dgm:prSet presAssocID="{A5519161-2494-42E0-975B-39A4FBC6595F}" presName="thickLine" presStyleLbl="alignNode1" presStyleIdx="0" presStyleCnt="4"/>
      <dgm:spPr/>
    </dgm:pt>
    <dgm:pt modelId="{E7C06AF8-501B-40C6-9A5F-077238273D76}" type="pres">
      <dgm:prSet presAssocID="{A5519161-2494-42E0-975B-39A4FBC6595F}" presName="horz1" presStyleCnt="0"/>
      <dgm:spPr/>
    </dgm:pt>
    <dgm:pt modelId="{371C21DD-B200-4585-A21A-85F9880312DF}" type="pres">
      <dgm:prSet presAssocID="{A5519161-2494-42E0-975B-39A4FBC6595F}" presName="tx1" presStyleLbl="revTx" presStyleIdx="0" presStyleCnt="4"/>
      <dgm:spPr/>
    </dgm:pt>
    <dgm:pt modelId="{F1620828-C201-4607-AC61-A2C3DAB870F6}" type="pres">
      <dgm:prSet presAssocID="{A5519161-2494-42E0-975B-39A4FBC6595F}" presName="vert1" presStyleCnt="0"/>
      <dgm:spPr/>
    </dgm:pt>
    <dgm:pt modelId="{8B1DEC2D-1EE8-4ACD-AF46-6FAE058E02EF}" type="pres">
      <dgm:prSet presAssocID="{45B9DB19-A1D4-4C76-8FFB-5DD7C3CF1897}" presName="thickLine" presStyleLbl="alignNode1" presStyleIdx="1" presStyleCnt="4"/>
      <dgm:spPr/>
    </dgm:pt>
    <dgm:pt modelId="{C08DF541-928B-4E82-81A2-FAC795FA6216}" type="pres">
      <dgm:prSet presAssocID="{45B9DB19-A1D4-4C76-8FFB-5DD7C3CF1897}" presName="horz1" presStyleCnt="0"/>
      <dgm:spPr/>
    </dgm:pt>
    <dgm:pt modelId="{C87CC7F4-C7EC-45FD-90A7-B7AF23363C10}" type="pres">
      <dgm:prSet presAssocID="{45B9DB19-A1D4-4C76-8FFB-5DD7C3CF1897}" presName="tx1" presStyleLbl="revTx" presStyleIdx="1" presStyleCnt="4"/>
      <dgm:spPr/>
    </dgm:pt>
    <dgm:pt modelId="{878D22B8-F3A8-4800-8071-B688E1A92BAD}" type="pres">
      <dgm:prSet presAssocID="{45B9DB19-A1D4-4C76-8FFB-5DD7C3CF1897}" presName="vert1" presStyleCnt="0"/>
      <dgm:spPr/>
    </dgm:pt>
    <dgm:pt modelId="{62F93F75-F14A-40FD-95CA-B0B4CD135147}" type="pres">
      <dgm:prSet presAssocID="{CA8BB98A-B605-429F-9389-45716CA81422}" presName="thickLine" presStyleLbl="alignNode1" presStyleIdx="2" presStyleCnt="4"/>
      <dgm:spPr/>
    </dgm:pt>
    <dgm:pt modelId="{F23AB2F8-5C5D-4FAC-A136-92CE98D403A4}" type="pres">
      <dgm:prSet presAssocID="{CA8BB98A-B605-429F-9389-45716CA81422}" presName="horz1" presStyleCnt="0"/>
      <dgm:spPr/>
    </dgm:pt>
    <dgm:pt modelId="{AAFD844E-D869-4FF6-93CB-B37CC27B9ECC}" type="pres">
      <dgm:prSet presAssocID="{CA8BB98A-B605-429F-9389-45716CA81422}" presName="tx1" presStyleLbl="revTx" presStyleIdx="2" presStyleCnt="4"/>
      <dgm:spPr/>
    </dgm:pt>
    <dgm:pt modelId="{70394782-C059-4371-8640-B95008F73168}" type="pres">
      <dgm:prSet presAssocID="{CA8BB98A-B605-429F-9389-45716CA81422}" presName="vert1" presStyleCnt="0"/>
      <dgm:spPr/>
    </dgm:pt>
    <dgm:pt modelId="{1BF1EAF6-F818-4B83-84BD-A7CC480B8E06}" type="pres">
      <dgm:prSet presAssocID="{6C021DD4-0883-4FD7-88C6-FC35360AD6B5}" presName="thickLine" presStyleLbl="alignNode1" presStyleIdx="3" presStyleCnt="4"/>
      <dgm:spPr/>
    </dgm:pt>
    <dgm:pt modelId="{C5DDCC5D-CDB9-4343-83E1-58B5563EC174}" type="pres">
      <dgm:prSet presAssocID="{6C021DD4-0883-4FD7-88C6-FC35360AD6B5}" presName="horz1" presStyleCnt="0"/>
      <dgm:spPr/>
    </dgm:pt>
    <dgm:pt modelId="{D93E3A6E-1D54-45FE-AAC2-A2C8930CB7A8}" type="pres">
      <dgm:prSet presAssocID="{6C021DD4-0883-4FD7-88C6-FC35360AD6B5}" presName="tx1" presStyleLbl="revTx" presStyleIdx="3" presStyleCnt="4"/>
      <dgm:spPr/>
    </dgm:pt>
    <dgm:pt modelId="{749D836B-646F-4723-B616-D0C25452F0AF}" type="pres">
      <dgm:prSet presAssocID="{6C021DD4-0883-4FD7-88C6-FC35360AD6B5}" presName="vert1" presStyleCnt="0"/>
      <dgm:spPr/>
    </dgm:pt>
  </dgm:ptLst>
  <dgm:cxnLst>
    <dgm:cxn modelId="{604BA83A-0E30-4C88-94F2-1381FED6A291}" srcId="{D5E443D6-150B-4434-B2B4-56AD1E58D6E6}" destId="{6C021DD4-0883-4FD7-88C6-FC35360AD6B5}" srcOrd="3" destOrd="0" parTransId="{54F375E6-72EE-4F09-B3D1-7635B0C01DA8}" sibTransId="{8DE382A4-214F-4A66-9416-0C9C62CCB447}"/>
    <dgm:cxn modelId="{4955C63A-D77D-401D-95A8-AE1187A5CAB0}" type="presOf" srcId="{6C021DD4-0883-4FD7-88C6-FC35360AD6B5}" destId="{D93E3A6E-1D54-45FE-AAC2-A2C8930CB7A8}" srcOrd="0" destOrd="0" presId="urn:microsoft.com/office/officeart/2008/layout/LinedList"/>
    <dgm:cxn modelId="{D353975C-7F93-4010-AFDD-4F6247360CD3}" srcId="{D5E443D6-150B-4434-B2B4-56AD1E58D6E6}" destId="{A5519161-2494-42E0-975B-39A4FBC6595F}" srcOrd="0" destOrd="0" parTransId="{823FF2F4-FDA1-4E6A-83B8-50D7BBB01081}" sibTransId="{0236FF03-2C09-4204-B872-580C9C92A2EF}"/>
    <dgm:cxn modelId="{15BE8463-C89B-44E8-B21B-7A7C9DF194E3}" type="presOf" srcId="{CA8BB98A-B605-429F-9389-45716CA81422}" destId="{AAFD844E-D869-4FF6-93CB-B37CC27B9ECC}" srcOrd="0" destOrd="0" presId="urn:microsoft.com/office/officeart/2008/layout/LinedList"/>
    <dgm:cxn modelId="{7C846A48-AE68-4813-AC93-7F0E75D6BD13}" srcId="{D5E443D6-150B-4434-B2B4-56AD1E58D6E6}" destId="{45B9DB19-A1D4-4C76-8FFB-5DD7C3CF1897}" srcOrd="1" destOrd="0" parTransId="{DC998A2A-16C4-4E57-8F67-04213084D6B6}" sibTransId="{0A9BB54D-B90A-4E7E-8DF7-5A04C369FECB}"/>
    <dgm:cxn modelId="{45CF9B7B-4BE9-4F89-B789-0B46DD1559E5}" type="presOf" srcId="{45B9DB19-A1D4-4C76-8FFB-5DD7C3CF1897}" destId="{C87CC7F4-C7EC-45FD-90A7-B7AF23363C10}" srcOrd="0" destOrd="0" presId="urn:microsoft.com/office/officeart/2008/layout/LinedList"/>
    <dgm:cxn modelId="{68F987A4-C2F7-4FDE-8DDF-CA2CAD194F41}" type="presOf" srcId="{D5E443D6-150B-4434-B2B4-56AD1E58D6E6}" destId="{1C443C77-255A-4D9B-BFD7-12CF103ED2D7}" srcOrd="0" destOrd="0" presId="urn:microsoft.com/office/officeart/2008/layout/LinedList"/>
    <dgm:cxn modelId="{1874B5DA-6F17-46AA-910C-076D8B833BFD}" type="presOf" srcId="{A5519161-2494-42E0-975B-39A4FBC6595F}" destId="{371C21DD-B200-4585-A21A-85F9880312DF}" srcOrd="0" destOrd="0" presId="urn:microsoft.com/office/officeart/2008/layout/LinedList"/>
    <dgm:cxn modelId="{CF2EF5FC-8B49-4CC2-B34B-F309AA06BB20}" srcId="{D5E443D6-150B-4434-B2B4-56AD1E58D6E6}" destId="{CA8BB98A-B605-429F-9389-45716CA81422}" srcOrd="2" destOrd="0" parTransId="{0D1407F1-FC23-40B1-AA64-D7B8CB5BE5F8}" sibTransId="{1BE71B46-262C-45F9-AF70-70602EDDCBEE}"/>
    <dgm:cxn modelId="{8F9E2759-69D1-447A-8CB2-57A14EC271AE}" type="presParOf" srcId="{1C443C77-255A-4D9B-BFD7-12CF103ED2D7}" destId="{D991427A-5A5E-4703-807C-871C73C56052}" srcOrd="0" destOrd="0" presId="urn:microsoft.com/office/officeart/2008/layout/LinedList"/>
    <dgm:cxn modelId="{7C84D571-3FE9-48B6-915A-042EF2AFA796}" type="presParOf" srcId="{1C443C77-255A-4D9B-BFD7-12CF103ED2D7}" destId="{E7C06AF8-501B-40C6-9A5F-077238273D76}" srcOrd="1" destOrd="0" presId="urn:microsoft.com/office/officeart/2008/layout/LinedList"/>
    <dgm:cxn modelId="{2288B0BF-C434-4656-B3DC-0D2605401E15}" type="presParOf" srcId="{E7C06AF8-501B-40C6-9A5F-077238273D76}" destId="{371C21DD-B200-4585-A21A-85F9880312DF}" srcOrd="0" destOrd="0" presId="urn:microsoft.com/office/officeart/2008/layout/LinedList"/>
    <dgm:cxn modelId="{C741CF9B-AF0A-4282-997D-A667704954C9}" type="presParOf" srcId="{E7C06AF8-501B-40C6-9A5F-077238273D76}" destId="{F1620828-C201-4607-AC61-A2C3DAB870F6}" srcOrd="1" destOrd="0" presId="urn:microsoft.com/office/officeart/2008/layout/LinedList"/>
    <dgm:cxn modelId="{2E922030-59BA-4790-8FE8-82AE6E6226DB}" type="presParOf" srcId="{1C443C77-255A-4D9B-BFD7-12CF103ED2D7}" destId="{8B1DEC2D-1EE8-4ACD-AF46-6FAE058E02EF}" srcOrd="2" destOrd="0" presId="urn:microsoft.com/office/officeart/2008/layout/LinedList"/>
    <dgm:cxn modelId="{46337722-2B88-49EC-A927-7621D5B908C3}" type="presParOf" srcId="{1C443C77-255A-4D9B-BFD7-12CF103ED2D7}" destId="{C08DF541-928B-4E82-81A2-FAC795FA6216}" srcOrd="3" destOrd="0" presId="urn:microsoft.com/office/officeart/2008/layout/LinedList"/>
    <dgm:cxn modelId="{4411C1BC-3D62-4701-AF71-F4780F00B12D}" type="presParOf" srcId="{C08DF541-928B-4E82-81A2-FAC795FA6216}" destId="{C87CC7F4-C7EC-45FD-90A7-B7AF23363C10}" srcOrd="0" destOrd="0" presId="urn:microsoft.com/office/officeart/2008/layout/LinedList"/>
    <dgm:cxn modelId="{49F65FD4-F677-4280-AA08-1501A82349A1}" type="presParOf" srcId="{C08DF541-928B-4E82-81A2-FAC795FA6216}" destId="{878D22B8-F3A8-4800-8071-B688E1A92BAD}" srcOrd="1" destOrd="0" presId="urn:microsoft.com/office/officeart/2008/layout/LinedList"/>
    <dgm:cxn modelId="{510ABE00-E677-4D85-B533-2FAE5EFE2161}" type="presParOf" srcId="{1C443C77-255A-4D9B-BFD7-12CF103ED2D7}" destId="{62F93F75-F14A-40FD-95CA-B0B4CD135147}" srcOrd="4" destOrd="0" presId="urn:microsoft.com/office/officeart/2008/layout/LinedList"/>
    <dgm:cxn modelId="{9CD8FD70-2D7F-4289-8C8F-1CD402526252}" type="presParOf" srcId="{1C443C77-255A-4D9B-BFD7-12CF103ED2D7}" destId="{F23AB2F8-5C5D-4FAC-A136-92CE98D403A4}" srcOrd="5" destOrd="0" presId="urn:microsoft.com/office/officeart/2008/layout/LinedList"/>
    <dgm:cxn modelId="{DB47D002-A1C3-4470-A50B-D63FFC0924FB}" type="presParOf" srcId="{F23AB2F8-5C5D-4FAC-A136-92CE98D403A4}" destId="{AAFD844E-D869-4FF6-93CB-B37CC27B9ECC}" srcOrd="0" destOrd="0" presId="urn:microsoft.com/office/officeart/2008/layout/LinedList"/>
    <dgm:cxn modelId="{F6901DC1-1B38-4ACF-9C2C-B52546C0F179}" type="presParOf" srcId="{F23AB2F8-5C5D-4FAC-A136-92CE98D403A4}" destId="{70394782-C059-4371-8640-B95008F73168}" srcOrd="1" destOrd="0" presId="urn:microsoft.com/office/officeart/2008/layout/LinedList"/>
    <dgm:cxn modelId="{6443F70D-928A-47F9-B843-4D52C8B3491C}" type="presParOf" srcId="{1C443C77-255A-4D9B-BFD7-12CF103ED2D7}" destId="{1BF1EAF6-F818-4B83-84BD-A7CC480B8E06}" srcOrd="6" destOrd="0" presId="urn:microsoft.com/office/officeart/2008/layout/LinedList"/>
    <dgm:cxn modelId="{24204D5F-48DD-4622-AB26-63E05CB999C0}" type="presParOf" srcId="{1C443C77-255A-4D9B-BFD7-12CF103ED2D7}" destId="{C5DDCC5D-CDB9-4343-83E1-58B5563EC174}" srcOrd="7" destOrd="0" presId="urn:microsoft.com/office/officeart/2008/layout/LinedList"/>
    <dgm:cxn modelId="{59257037-7B7E-4CA8-87A5-2F9BDCF41111}" type="presParOf" srcId="{C5DDCC5D-CDB9-4343-83E1-58B5563EC174}" destId="{D93E3A6E-1D54-45FE-AAC2-A2C8930CB7A8}" srcOrd="0" destOrd="0" presId="urn:microsoft.com/office/officeart/2008/layout/LinedList"/>
    <dgm:cxn modelId="{1C23514E-3B05-49BB-AD3D-96EE516911F4}" type="presParOf" srcId="{C5DDCC5D-CDB9-4343-83E1-58B5563EC174}" destId="{749D836B-646F-4723-B616-D0C25452F0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9F9D1-A2DF-4BA1-A87E-AAF917A691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B1EF17-08B6-4BEF-A35E-28A31C97EEF2}">
      <dgm:prSet/>
      <dgm:spPr/>
      <dgm:t>
        <a:bodyPr/>
        <a:lstStyle/>
        <a:p>
          <a:r>
            <a:rPr lang="en-US"/>
            <a:t>Past (gratitude)</a:t>
          </a:r>
        </a:p>
      </dgm:t>
    </dgm:pt>
    <dgm:pt modelId="{EDACF169-C069-40AD-B89A-791AB7E89C3A}" type="parTrans" cxnId="{B91EE97C-BA1F-4888-AA82-83D176D4EFFA}">
      <dgm:prSet/>
      <dgm:spPr/>
      <dgm:t>
        <a:bodyPr/>
        <a:lstStyle/>
        <a:p>
          <a:endParaRPr lang="en-US"/>
        </a:p>
      </dgm:t>
    </dgm:pt>
    <dgm:pt modelId="{A6B21519-CECB-4F7F-83A9-01E544E246C8}" type="sibTrans" cxnId="{B91EE97C-BA1F-4888-AA82-83D176D4EFFA}">
      <dgm:prSet/>
      <dgm:spPr/>
      <dgm:t>
        <a:bodyPr/>
        <a:lstStyle/>
        <a:p>
          <a:endParaRPr lang="en-US"/>
        </a:p>
      </dgm:t>
    </dgm:pt>
    <dgm:pt modelId="{2BD85497-4419-495B-9533-209E9947AA42}">
      <dgm:prSet/>
      <dgm:spPr/>
      <dgm:t>
        <a:bodyPr/>
        <a:lstStyle/>
        <a:p>
          <a:r>
            <a:rPr lang="en-US"/>
            <a:t>Present (character strengths, savoring, and kindness)</a:t>
          </a:r>
        </a:p>
      </dgm:t>
    </dgm:pt>
    <dgm:pt modelId="{2B729CD8-4456-4770-A1AE-345B77034E12}" type="parTrans" cxnId="{8D8C16B1-0D91-416B-8950-311130B2FE41}">
      <dgm:prSet/>
      <dgm:spPr/>
      <dgm:t>
        <a:bodyPr/>
        <a:lstStyle/>
        <a:p>
          <a:endParaRPr lang="en-US"/>
        </a:p>
      </dgm:t>
    </dgm:pt>
    <dgm:pt modelId="{5C9F739B-EFCD-45BD-A36B-25460C920FDA}" type="sibTrans" cxnId="{8D8C16B1-0D91-416B-8950-311130B2FE41}">
      <dgm:prSet/>
      <dgm:spPr/>
      <dgm:t>
        <a:bodyPr/>
        <a:lstStyle/>
        <a:p>
          <a:endParaRPr lang="en-US"/>
        </a:p>
      </dgm:t>
    </dgm:pt>
    <dgm:pt modelId="{E69D2252-98F8-4563-93DF-B8D16D6B3C8F}">
      <dgm:prSet/>
      <dgm:spPr/>
      <dgm:t>
        <a:bodyPr/>
        <a:lstStyle/>
        <a:p>
          <a:r>
            <a:rPr lang="en-US"/>
            <a:t>Future (hope and optimism)</a:t>
          </a:r>
        </a:p>
      </dgm:t>
    </dgm:pt>
    <dgm:pt modelId="{F4CD318D-0987-47EE-8E99-806A75B509B4}" type="parTrans" cxnId="{08F412FE-1919-4C88-BB97-59313EF4A3A7}">
      <dgm:prSet/>
      <dgm:spPr/>
      <dgm:t>
        <a:bodyPr/>
        <a:lstStyle/>
        <a:p>
          <a:endParaRPr lang="en-US"/>
        </a:p>
      </dgm:t>
    </dgm:pt>
    <dgm:pt modelId="{73B6499B-89AC-4E9E-A8D1-AE9FF4BB7069}" type="sibTrans" cxnId="{08F412FE-1919-4C88-BB97-59313EF4A3A7}">
      <dgm:prSet/>
      <dgm:spPr/>
      <dgm:t>
        <a:bodyPr/>
        <a:lstStyle/>
        <a:p>
          <a:endParaRPr lang="en-US"/>
        </a:p>
      </dgm:t>
    </dgm:pt>
    <dgm:pt modelId="{038CE900-4639-4BA3-8660-9BE620572BBF}" type="pres">
      <dgm:prSet presAssocID="{4779F9D1-A2DF-4BA1-A87E-AAF917A69111}" presName="diagram" presStyleCnt="0">
        <dgm:presLayoutVars>
          <dgm:dir/>
          <dgm:resizeHandles val="exact"/>
        </dgm:presLayoutVars>
      </dgm:prSet>
      <dgm:spPr/>
    </dgm:pt>
    <dgm:pt modelId="{8298CC1B-6EAA-4CAA-BD15-30B82FC0D37D}" type="pres">
      <dgm:prSet presAssocID="{35B1EF17-08B6-4BEF-A35E-28A31C97EEF2}" presName="node" presStyleLbl="node1" presStyleIdx="0" presStyleCnt="3">
        <dgm:presLayoutVars>
          <dgm:bulletEnabled val="1"/>
        </dgm:presLayoutVars>
      </dgm:prSet>
      <dgm:spPr/>
    </dgm:pt>
    <dgm:pt modelId="{2E37C15D-7BD3-4AC0-8508-14D032232FCE}" type="pres">
      <dgm:prSet presAssocID="{A6B21519-CECB-4F7F-83A9-01E544E246C8}" presName="sibTrans" presStyleCnt="0"/>
      <dgm:spPr/>
    </dgm:pt>
    <dgm:pt modelId="{58740C38-1B5C-4CA3-A2F0-7D596F9D61FD}" type="pres">
      <dgm:prSet presAssocID="{2BD85497-4419-495B-9533-209E9947AA42}" presName="node" presStyleLbl="node1" presStyleIdx="1" presStyleCnt="3">
        <dgm:presLayoutVars>
          <dgm:bulletEnabled val="1"/>
        </dgm:presLayoutVars>
      </dgm:prSet>
      <dgm:spPr/>
    </dgm:pt>
    <dgm:pt modelId="{E8275458-67FE-45C2-8E2D-B022295C28BD}" type="pres">
      <dgm:prSet presAssocID="{5C9F739B-EFCD-45BD-A36B-25460C920FDA}" presName="sibTrans" presStyleCnt="0"/>
      <dgm:spPr/>
    </dgm:pt>
    <dgm:pt modelId="{44AF2C6D-EE48-4F04-BDA6-45D8C74DFD9B}" type="pres">
      <dgm:prSet presAssocID="{E69D2252-98F8-4563-93DF-B8D16D6B3C8F}" presName="node" presStyleLbl="node1" presStyleIdx="2" presStyleCnt="3">
        <dgm:presLayoutVars>
          <dgm:bulletEnabled val="1"/>
        </dgm:presLayoutVars>
      </dgm:prSet>
      <dgm:spPr/>
    </dgm:pt>
  </dgm:ptLst>
  <dgm:cxnLst>
    <dgm:cxn modelId="{35AC431B-EE93-48E7-B246-635778F9B034}" type="presOf" srcId="{35B1EF17-08B6-4BEF-A35E-28A31C97EEF2}" destId="{8298CC1B-6EAA-4CAA-BD15-30B82FC0D37D}" srcOrd="0" destOrd="0" presId="urn:microsoft.com/office/officeart/2005/8/layout/default"/>
    <dgm:cxn modelId="{DEFFB157-B6E1-413D-ADBA-AA0A9F7031EE}" type="presOf" srcId="{4779F9D1-A2DF-4BA1-A87E-AAF917A69111}" destId="{038CE900-4639-4BA3-8660-9BE620572BBF}" srcOrd="0" destOrd="0" presId="urn:microsoft.com/office/officeart/2005/8/layout/default"/>
    <dgm:cxn modelId="{B91EE97C-BA1F-4888-AA82-83D176D4EFFA}" srcId="{4779F9D1-A2DF-4BA1-A87E-AAF917A69111}" destId="{35B1EF17-08B6-4BEF-A35E-28A31C97EEF2}" srcOrd="0" destOrd="0" parTransId="{EDACF169-C069-40AD-B89A-791AB7E89C3A}" sibTransId="{A6B21519-CECB-4F7F-83A9-01E544E246C8}"/>
    <dgm:cxn modelId="{8D8C16B1-0D91-416B-8950-311130B2FE41}" srcId="{4779F9D1-A2DF-4BA1-A87E-AAF917A69111}" destId="{2BD85497-4419-495B-9533-209E9947AA42}" srcOrd="1" destOrd="0" parTransId="{2B729CD8-4456-4770-A1AE-345B77034E12}" sibTransId="{5C9F739B-EFCD-45BD-A36B-25460C920FDA}"/>
    <dgm:cxn modelId="{4BA43BD9-B37D-4653-A339-8203D59581EE}" type="presOf" srcId="{E69D2252-98F8-4563-93DF-B8D16D6B3C8F}" destId="{44AF2C6D-EE48-4F04-BDA6-45D8C74DFD9B}" srcOrd="0" destOrd="0" presId="urn:microsoft.com/office/officeart/2005/8/layout/default"/>
    <dgm:cxn modelId="{D4E489F8-CFD4-442D-842B-555A6589F8B3}" type="presOf" srcId="{2BD85497-4419-495B-9533-209E9947AA42}" destId="{58740C38-1B5C-4CA3-A2F0-7D596F9D61FD}" srcOrd="0" destOrd="0" presId="urn:microsoft.com/office/officeart/2005/8/layout/default"/>
    <dgm:cxn modelId="{08F412FE-1919-4C88-BB97-59313EF4A3A7}" srcId="{4779F9D1-A2DF-4BA1-A87E-AAF917A69111}" destId="{E69D2252-98F8-4563-93DF-B8D16D6B3C8F}" srcOrd="2" destOrd="0" parTransId="{F4CD318D-0987-47EE-8E99-806A75B509B4}" sibTransId="{73B6499B-89AC-4E9E-A8D1-AE9FF4BB7069}"/>
    <dgm:cxn modelId="{6C850340-4EDF-4E4A-A2FB-E69442EA5D9D}" type="presParOf" srcId="{038CE900-4639-4BA3-8660-9BE620572BBF}" destId="{8298CC1B-6EAA-4CAA-BD15-30B82FC0D37D}" srcOrd="0" destOrd="0" presId="urn:microsoft.com/office/officeart/2005/8/layout/default"/>
    <dgm:cxn modelId="{1BBBC31F-CFA0-4028-9213-88FB0ED9C496}" type="presParOf" srcId="{038CE900-4639-4BA3-8660-9BE620572BBF}" destId="{2E37C15D-7BD3-4AC0-8508-14D032232FCE}" srcOrd="1" destOrd="0" presId="urn:microsoft.com/office/officeart/2005/8/layout/default"/>
    <dgm:cxn modelId="{067B5EEF-B170-454E-A9F1-F454B3AF9A37}" type="presParOf" srcId="{038CE900-4639-4BA3-8660-9BE620572BBF}" destId="{58740C38-1B5C-4CA3-A2F0-7D596F9D61FD}" srcOrd="2" destOrd="0" presId="urn:microsoft.com/office/officeart/2005/8/layout/default"/>
    <dgm:cxn modelId="{59E2F388-C309-411E-9036-B25A3F2D16F4}" type="presParOf" srcId="{038CE900-4639-4BA3-8660-9BE620572BBF}" destId="{E8275458-67FE-45C2-8E2D-B022295C28BD}" srcOrd="3" destOrd="0" presId="urn:microsoft.com/office/officeart/2005/8/layout/default"/>
    <dgm:cxn modelId="{9CBDDDB6-9297-4652-9247-02BD96908198}" type="presParOf" srcId="{038CE900-4639-4BA3-8660-9BE620572BBF}" destId="{44AF2C6D-EE48-4F04-BDA6-45D8C74DFD9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A4D8F-A37D-4069-8ABB-6EA7D04B44D7}">
      <dsp:nvSpPr>
        <dsp:cNvPr id="0" name=""/>
        <dsp:cNvSpPr/>
      </dsp:nvSpPr>
      <dsp:spPr>
        <a:xfrm>
          <a:off x="0" y="31603"/>
          <a:ext cx="5141912" cy="26013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Feelings of worthlessness</a:t>
          </a:r>
        </a:p>
      </dsp:txBody>
      <dsp:txXfrm>
        <a:off x="126987" y="158590"/>
        <a:ext cx="4887938" cy="2347374"/>
      </dsp:txXfrm>
    </dsp:sp>
    <dsp:sp modelId="{88B51D38-29A8-4E2A-8924-D5E469698601}">
      <dsp:nvSpPr>
        <dsp:cNvPr id="0" name=""/>
        <dsp:cNvSpPr/>
      </dsp:nvSpPr>
      <dsp:spPr>
        <a:xfrm>
          <a:off x="0" y="2774072"/>
          <a:ext cx="5141912" cy="2601348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Recurrent thoughts of </a:t>
          </a:r>
          <a:r>
            <a:rPr lang="en-US" sz="4900" b="1" kern="1200"/>
            <a:t>death</a:t>
          </a:r>
          <a:endParaRPr lang="en-US" sz="4900" kern="1200"/>
        </a:p>
      </dsp:txBody>
      <dsp:txXfrm>
        <a:off x="126987" y="2901059"/>
        <a:ext cx="4887938" cy="234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1427A-5A5E-4703-807C-871C73C56052}">
      <dsp:nvSpPr>
        <dsp:cNvPr id="0" name=""/>
        <dsp:cNvSpPr/>
      </dsp:nvSpPr>
      <dsp:spPr>
        <a:xfrm>
          <a:off x="0" y="0"/>
          <a:ext cx="5141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C21DD-B200-4585-A21A-85F9880312DF}">
      <dsp:nvSpPr>
        <dsp:cNvPr id="0" name=""/>
        <dsp:cNvSpPr/>
      </dsp:nvSpPr>
      <dsp:spPr>
        <a:xfrm>
          <a:off x="0" y="0"/>
          <a:ext cx="5141912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Dichotomous </a:t>
          </a:r>
        </a:p>
      </dsp:txBody>
      <dsp:txXfrm>
        <a:off x="0" y="0"/>
        <a:ext cx="5141912" cy="1351756"/>
      </dsp:txXfrm>
    </dsp:sp>
    <dsp:sp modelId="{8B1DEC2D-1EE8-4ACD-AF46-6FAE058E02EF}">
      <dsp:nvSpPr>
        <dsp:cNvPr id="0" name=""/>
        <dsp:cNvSpPr/>
      </dsp:nvSpPr>
      <dsp:spPr>
        <a:xfrm>
          <a:off x="0" y="1351756"/>
          <a:ext cx="5141912" cy="0"/>
        </a:xfrm>
        <a:prstGeom prst="line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accent2">
              <a:hueOff val="635930"/>
              <a:satOff val="-1450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CC7F4-C7EC-45FD-90A7-B7AF23363C10}">
      <dsp:nvSpPr>
        <dsp:cNvPr id="0" name=""/>
        <dsp:cNvSpPr/>
      </dsp:nvSpPr>
      <dsp:spPr>
        <a:xfrm>
          <a:off x="0" y="1351756"/>
          <a:ext cx="5141912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Overgeneralization </a:t>
          </a:r>
        </a:p>
      </dsp:txBody>
      <dsp:txXfrm>
        <a:off x="0" y="1351756"/>
        <a:ext cx="5141912" cy="1351756"/>
      </dsp:txXfrm>
    </dsp:sp>
    <dsp:sp modelId="{62F93F75-F14A-40FD-95CA-B0B4CD135147}">
      <dsp:nvSpPr>
        <dsp:cNvPr id="0" name=""/>
        <dsp:cNvSpPr/>
      </dsp:nvSpPr>
      <dsp:spPr>
        <a:xfrm>
          <a:off x="0" y="2703512"/>
          <a:ext cx="5141912" cy="0"/>
        </a:xfrm>
        <a:prstGeom prst="line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accent2">
              <a:hueOff val="1271860"/>
              <a:satOff val="-2901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844E-D869-4FF6-93CB-B37CC27B9ECC}">
      <dsp:nvSpPr>
        <dsp:cNvPr id="0" name=""/>
        <dsp:cNvSpPr/>
      </dsp:nvSpPr>
      <dsp:spPr>
        <a:xfrm>
          <a:off x="0" y="2703512"/>
          <a:ext cx="5141912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Personalization </a:t>
          </a:r>
        </a:p>
      </dsp:txBody>
      <dsp:txXfrm>
        <a:off x="0" y="2703512"/>
        <a:ext cx="5141912" cy="1351756"/>
      </dsp:txXfrm>
    </dsp:sp>
    <dsp:sp modelId="{1BF1EAF6-F818-4B83-84BD-A7CC480B8E06}">
      <dsp:nvSpPr>
        <dsp:cNvPr id="0" name=""/>
        <dsp:cNvSpPr/>
      </dsp:nvSpPr>
      <dsp:spPr>
        <a:xfrm>
          <a:off x="0" y="4055268"/>
          <a:ext cx="5141912" cy="0"/>
        </a:xfrm>
        <a:prstGeom prst="lin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3A6E-1D54-45FE-AAC2-A2C8930CB7A8}">
      <dsp:nvSpPr>
        <dsp:cNvPr id="0" name=""/>
        <dsp:cNvSpPr/>
      </dsp:nvSpPr>
      <dsp:spPr>
        <a:xfrm>
          <a:off x="0" y="4055268"/>
          <a:ext cx="5141912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Catastrophizing</a:t>
          </a:r>
        </a:p>
      </dsp:txBody>
      <dsp:txXfrm>
        <a:off x="0" y="4055268"/>
        <a:ext cx="5141912" cy="1351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8CC1B-6EAA-4CAA-BD15-30B82FC0D37D}">
      <dsp:nvSpPr>
        <dsp:cNvPr id="0" name=""/>
        <dsp:cNvSpPr/>
      </dsp:nvSpPr>
      <dsp:spPr>
        <a:xfrm>
          <a:off x="0" y="865947"/>
          <a:ext cx="3143249" cy="188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Past (gratitude)</a:t>
          </a:r>
        </a:p>
      </dsp:txBody>
      <dsp:txXfrm>
        <a:off x="0" y="865947"/>
        <a:ext cx="3143249" cy="1885950"/>
      </dsp:txXfrm>
    </dsp:sp>
    <dsp:sp modelId="{58740C38-1B5C-4CA3-A2F0-7D596F9D61FD}">
      <dsp:nvSpPr>
        <dsp:cNvPr id="0" name=""/>
        <dsp:cNvSpPr/>
      </dsp:nvSpPr>
      <dsp:spPr>
        <a:xfrm>
          <a:off x="3457575" y="865947"/>
          <a:ext cx="3143249" cy="1885950"/>
        </a:xfrm>
        <a:prstGeom prst="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Present (character strengths, savoring, and kindness)</a:t>
          </a:r>
        </a:p>
      </dsp:txBody>
      <dsp:txXfrm>
        <a:off x="3457575" y="865947"/>
        <a:ext cx="3143249" cy="1885950"/>
      </dsp:txXfrm>
    </dsp:sp>
    <dsp:sp modelId="{44AF2C6D-EE48-4F04-BDA6-45D8C74DFD9B}">
      <dsp:nvSpPr>
        <dsp:cNvPr id="0" name=""/>
        <dsp:cNvSpPr/>
      </dsp:nvSpPr>
      <dsp:spPr>
        <a:xfrm>
          <a:off x="6915149" y="865947"/>
          <a:ext cx="3143249" cy="1885950"/>
        </a:xfrm>
        <a:prstGeom prst="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Future (hope and optimism)</a:t>
          </a:r>
        </a:p>
      </dsp:txBody>
      <dsp:txXfrm>
        <a:off x="6915149" y="865947"/>
        <a:ext cx="3143249" cy="188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99CB-E2B9-4EC8-A791-AE47131BF7F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0D95-ABAA-49FA-AC41-8AB57671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479A5-CF1D-184B-A6DE-1DEB3A0AB4F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1790-7002-644E-A4B2-D26885843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1790-7002-644E-A4B2-D26885843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cvela1984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pc.sas.upenn.edu/services/penn-resilience-training" TargetMode="External"/><Relationship Id="rId2" Type="http://schemas.openxmlformats.org/officeDocument/2006/relationships/hyperlink" Target="http://cnep.tamucc.edu/texchip/files/materials_20180224/cbt_for_anxiety_manu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942975"/>
            <a:ext cx="9966960" cy="3525056"/>
          </a:xfrm>
        </p:spPr>
        <p:txBody>
          <a:bodyPr anchor="b">
            <a:normAutofit/>
          </a:bodyPr>
          <a:lstStyle/>
          <a:p>
            <a:pPr algn="ctr"/>
            <a:r>
              <a:rPr lang="en-US" sz="74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How to deal with depression and increase happiness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649148"/>
            <a:ext cx="9948672" cy="148615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Javier Cavazos Vela, Ph.D., LPC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Jcvela1984@gmail.com</a:t>
            </a:r>
            <a:r>
              <a:rPr lang="en-US">
                <a:solidFill>
                  <a:srgbClr val="FFFFFF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6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Sample Worksheet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692"/>
            <a:ext cx="6711950" cy="323389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http://cnep.tamucc.edu/texchip/files/materials_20180224/cbt_for_anxiety_manual.pdf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https://classteaching.wordpress.com/2017/01/05/the-value-of-pausing/</a:t>
            </a:r>
            <a:endParaRPr lang="en-US" dirty="0"/>
          </a:p>
        </p:txBody>
      </p:sp>
      <p:pic>
        <p:nvPicPr>
          <p:cNvPr id="1026" name="Picture 2" descr="he value of pausing | Class Teach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48" y="343153"/>
            <a:ext cx="5023104" cy="49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1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A09304C-28F7-4E8D-883F-50432A7C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D6DE7-4C8D-496F-A9FF-3442D00D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7C25D7-975B-4E64-A3A6-AA09C57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0B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32E1079-3A32-47D1-AB3F-4245E8DAF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47" r="1" b="1623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1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6F4E-4837-4801-A33C-07956EC0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Well-Being Promotion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8D894-D073-44E5-A3C9-77A090FC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Savage (2016)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2310019-341C-4568-8B35-3060AF597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1026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873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3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0" name="Group 4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71" name="Rectangle 46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8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Century Gothic" panose="020B0502020202020204" pitchFamily="34" charset="0"/>
              </a:rPr>
              <a:t>express gratitude</a:t>
            </a:r>
          </a:p>
        </p:txBody>
      </p:sp>
      <p:sp>
        <p:nvSpPr>
          <p:cNvPr id="5" name="AutoShape 2" descr="rl.jpg"/>
          <p:cNvSpPr>
            <a:spLocks noGrp="1" noChangeAspect="1" noChangeArrowheads="1"/>
          </p:cNvSpPr>
          <p:nvPr>
            <p:ph type="ftr" sz="quarter" idx="11"/>
          </p:nvPr>
        </p:nvSpPr>
        <p:spPr bwMode="auto">
          <a:xfrm>
            <a:off x="1088136" y="6272784"/>
            <a:ext cx="557784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-1" b="30895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73" name="Group 50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73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925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Cultivate Character strengths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70" y="1877222"/>
            <a:ext cx="7616283" cy="45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Sample character strengths profile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125" y="2093976"/>
            <a:ext cx="7569250" cy="36549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www.viacharacter.org</a:t>
            </a:r>
            <a:r>
              <a:rPr lang="en-US" dirty="0"/>
              <a:t>/www/</a:t>
            </a:r>
          </a:p>
        </p:txBody>
      </p:sp>
    </p:spTree>
    <p:extLst>
      <p:ext uri="{BB962C8B-B14F-4D97-AF65-F5344CB8AC3E}">
        <p14:creationId xmlns:p14="http://schemas.microsoft.com/office/powerpoint/2010/main" val="232491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5CDC-D214-4742-8CF3-481308BE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savoring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3E934-CF96-453A-9F73-66006A122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r="2" b="2"/>
          <a:stretch/>
        </p:blipFill>
        <p:spPr bwMode="auto">
          <a:xfrm>
            <a:off x="1" y="10"/>
            <a:ext cx="75462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6717AAB-E764-49E9-8FA3-7F152BF8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7076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33A98-0E4B-4BB0-A701-FCD499F3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Acts of kindness</a:t>
            </a:r>
          </a:p>
        </p:txBody>
      </p:sp>
      <p:pic>
        <p:nvPicPr>
          <p:cNvPr id="2050" name="Picture 2" descr="Myths about McDonald's Food to Stop Believing | Eat This Not That">
            <a:extLst>
              <a:ext uri="{FF2B5EF4-FFF2-40B4-BE49-F238E27FC236}">
                <a16:creationId xmlns:a16="http://schemas.microsoft.com/office/drawing/2014/main" id="{F735B22E-19A6-42D9-B144-22D1D8985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8566"/>
          <a:stretch/>
        </p:blipFill>
        <p:spPr bwMode="auto">
          <a:xfrm>
            <a:off x="1" y="10"/>
            <a:ext cx="75462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1826AB0-CDF2-4C6C-A20F-4BBA9CFBF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44585-FCAE-4550-AE05-A42BB191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https://www.eatthis.com/biggest-myths-about-mcdonalds-foods/</a:t>
            </a:r>
          </a:p>
        </p:txBody>
      </p:sp>
    </p:spTree>
    <p:extLst>
      <p:ext uri="{BB962C8B-B14F-4D97-AF65-F5344CB8AC3E}">
        <p14:creationId xmlns:p14="http://schemas.microsoft.com/office/powerpoint/2010/main" val="205416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519" y="720071"/>
            <a:ext cx="3970877" cy="3492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tx1"/>
                </a:solidFill>
                <a:latin typeface="Century Gothic" panose="020B0502020202020204" pitchFamily="34" charset="0"/>
              </a:rPr>
              <a:t>Optimism</a:t>
            </a:r>
          </a:p>
        </p:txBody>
      </p:sp>
      <p:pic>
        <p:nvPicPr>
          <p:cNvPr id="3074" name="Picture 2" descr="Anatomy of optimism">
            <a:extLst>
              <a:ext uri="{FF2B5EF4-FFF2-40B4-BE49-F238E27FC236}">
                <a16:creationId xmlns:a16="http://schemas.microsoft.com/office/drawing/2014/main" id="{4E011497-4E3F-4420-91BD-603688ACA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19501" b="1"/>
          <a:stretch/>
        </p:blipFill>
        <p:spPr bwMode="auto">
          <a:xfrm>
            <a:off x="643467" y="720071"/>
            <a:ext cx="5503939" cy="5503939"/>
          </a:xfrm>
          <a:custGeom>
            <a:avLst/>
            <a:gdLst/>
            <a:ahLst/>
            <a:cxnLst/>
            <a:rect l="l" t="t" r="r" b="b"/>
            <a:pathLst>
              <a:path w="3051400" h="3051400">
                <a:moveTo>
                  <a:pt x="1525700" y="171641"/>
                </a:moveTo>
                <a:cubicBezTo>
                  <a:pt x="2273526" y="171641"/>
                  <a:pt x="2879759" y="777874"/>
                  <a:pt x="2879759" y="1525700"/>
                </a:cubicBezTo>
                <a:cubicBezTo>
                  <a:pt x="2879759" y="2273526"/>
                  <a:pt x="2273526" y="2879759"/>
                  <a:pt x="1525700" y="2879759"/>
                </a:cubicBezTo>
                <a:cubicBezTo>
                  <a:pt x="777874" y="2879759"/>
                  <a:pt x="171641" y="2273526"/>
                  <a:pt x="171641" y="1525700"/>
                </a:cubicBezTo>
                <a:cubicBezTo>
                  <a:pt x="171641" y="777874"/>
                  <a:pt x="777874" y="171641"/>
                  <a:pt x="1525700" y="171641"/>
                </a:cubicBezTo>
                <a:close/>
                <a:moveTo>
                  <a:pt x="1525700" y="133499"/>
                </a:moveTo>
                <a:cubicBezTo>
                  <a:pt x="756809" y="133499"/>
                  <a:pt x="133499" y="756809"/>
                  <a:pt x="133499" y="1525700"/>
                </a:cubicBezTo>
                <a:cubicBezTo>
                  <a:pt x="133499" y="2294591"/>
                  <a:pt x="756809" y="2917901"/>
                  <a:pt x="1525700" y="2917901"/>
                </a:cubicBezTo>
                <a:cubicBezTo>
                  <a:pt x="2294591" y="2917901"/>
                  <a:pt x="2917901" y="2294591"/>
                  <a:pt x="2917901" y="1525700"/>
                </a:cubicBezTo>
                <a:cubicBezTo>
                  <a:pt x="2917901" y="756809"/>
                  <a:pt x="2294591" y="133499"/>
                  <a:pt x="1525700" y="133499"/>
                </a:cubicBezTo>
                <a:close/>
                <a:moveTo>
                  <a:pt x="1525700" y="0"/>
                </a:moveTo>
                <a:cubicBezTo>
                  <a:pt x="2368321" y="0"/>
                  <a:pt x="3051400" y="683079"/>
                  <a:pt x="3051400" y="1525700"/>
                </a:cubicBezTo>
                <a:cubicBezTo>
                  <a:pt x="3051400" y="2368321"/>
                  <a:pt x="2368321" y="3051400"/>
                  <a:pt x="1525700" y="3051400"/>
                </a:cubicBezTo>
                <a:cubicBezTo>
                  <a:pt x="683079" y="3051400"/>
                  <a:pt x="0" y="2368321"/>
                  <a:pt x="0" y="1525700"/>
                </a:cubicBezTo>
                <a:cubicBezTo>
                  <a:pt x="0" y="683079"/>
                  <a:pt x="683079" y="0"/>
                  <a:pt x="1525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3991EB4-1F71-4BE4-B24D-277DD5EE9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https://www.thenews.com.pk/magazine/money-matters/357380-anatomy-of-optimism</a:t>
            </a:r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9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What is depression?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“Five (or more) of the following symptoms have been present during the same 2-week period and represent a change from previous functioning; at least one of the symptoms is either (1) depressed mood or (2) loss or interest of pleasure” (DSM-5)</a:t>
            </a:r>
          </a:p>
        </p:txBody>
      </p:sp>
    </p:spTree>
    <p:extLst>
      <p:ext uri="{BB962C8B-B14F-4D97-AF65-F5344CB8AC3E}">
        <p14:creationId xmlns:p14="http://schemas.microsoft.com/office/powerpoint/2010/main" val="186895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Final focus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47" y="2093976"/>
            <a:ext cx="6968359" cy="352905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www.devassist.co.uk</a:t>
            </a:r>
            <a:r>
              <a:rPr lang="en-US" dirty="0"/>
              <a:t>/</a:t>
            </a:r>
            <a:r>
              <a:rPr lang="en-US" dirty="0" err="1"/>
              <a:t>wolverhampton</a:t>
            </a:r>
            <a:r>
              <a:rPr lang="en-US" dirty="0"/>
              <a:t>-urban-village-application-submitted/</a:t>
            </a:r>
          </a:p>
        </p:txBody>
      </p:sp>
    </p:spTree>
    <p:extLst>
      <p:ext uri="{BB962C8B-B14F-4D97-AF65-F5344CB8AC3E}">
        <p14:creationId xmlns:p14="http://schemas.microsoft.com/office/powerpoint/2010/main" val="3573482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References and 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Diagnostic and Statistical Manual of Mental Disorders (2013). American Psychiatric Association.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Goldsmith, B. (2017). 10 tools for dealing with holiday stress and depression. Retrieved from https://www.psychologytoday.com/blog/emotional-fitness/201112/10-tools-dealing-holiday-stress-and-depression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Lenz, A. S. (2018). Cognitive behavioral therapy for anxiety: An application of the FEAR model for adults. Retrieved from 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http://cnep.tamucc.edu/texchip/files/materials_20180224/cbt_for_anxiety_manual.pdf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Munoz, R. F., Aguilar-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Gaxiola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S., Guzman, J., Rossello, J., &amp; Bernal, G. (2007). </a:t>
            </a:r>
            <a:r>
              <a:rPr lang="en-US" sz="1600" i="1" dirty="0">
                <a:latin typeface="Century Gothic" charset="0"/>
                <a:ea typeface="Century Gothic" charset="0"/>
                <a:cs typeface="Century Gothic" charset="0"/>
              </a:rPr>
              <a:t>Treatment manual for cognitive behavioral therapy for depression: Adaptation for Puerto Rican adolescents.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Penn Resiliency Program and PERMA workshops (2016). Retrieved from 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https://ppc.sas.upenn.edu/services/penn-resilience-training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Seligman, M. (2002). Authentic happiness: Using the new positive psychology to realize your potential for lasting fulfillment.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Suldo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, S. M. (2016). Promoting student happiness: Positive psychology interventions in schools.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VIA Institute on character. Retrieved from http://www.viacharacter.org/www/Character-Strengths-Survey</a:t>
            </a:r>
          </a:p>
        </p:txBody>
      </p:sp>
    </p:spTree>
    <p:extLst>
      <p:ext uri="{BB962C8B-B14F-4D97-AF65-F5344CB8AC3E}">
        <p14:creationId xmlns:p14="http://schemas.microsoft.com/office/powerpoint/2010/main" val="386140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>
                <a:latin typeface="Century Gothic" charset="0"/>
                <a:ea typeface="Century Gothic" charset="0"/>
                <a:cs typeface="Century Gothic" charset="0"/>
              </a:rPr>
              <a:t>Why is depression important?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16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0E94EC-7CD8-4EDA-ABBA-79733C80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2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>
                <a:latin typeface="Century Gothic" charset="0"/>
                <a:ea typeface="Century Gothic" charset="0"/>
                <a:cs typeface="Century Gothic" charset="0"/>
              </a:rPr>
              <a:t>Important red flags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6" y="640080"/>
            <a:ext cx="6443695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Depressed mood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Diminished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interest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or pleasure in activities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http://</a:t>
            </a:r>
            <a:r>
              <a:rPr lang="en-US" sz="900" err="1"/>
              <a:t>www.healthcommunities.com</a:t>
            </a:r>
            <a:r>
              <a:rPr lang="en-US" sz="900"/>
              <a:t>/healthy-living-guides/</a:t>
            </a:r>
            <a:r>
              <a:rPr lang="en-US" sz="900" err="1"/>
              <a:t>index.shtml</a:t>
            </a:r>
            <a:r>
              <a:rPr lang="en-US" sz="900"/>
              <a:t>/9-signs-you-might-be-depressed_13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AutoShape 2" descr="r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l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Important red flags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rtlCol="0">
            <a:normAutofit/>
          </a:bodyPr>
          <a:lstStyle/>
          <a:p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84FA7EE-5225-4ACE-A5EA-D7CF792B3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903875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86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519" y="720071"/>
            <a:ext cx="3970877" cy="3492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chemeClr val="tx1"/>
                </a:solidFill>
              </a:rPr>
              <a:t>Why is depression important?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F4852F6-7518-4984-BD06-9DCC6560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77" y="2721061"/>
            <a:ext cx="2874120" cy="15019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0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B3768C-1D21-400E-B059-EFF86063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-1"/>
            <a:ext cx="121886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7BCA1-45E6-44B3-B3DA-1F4144DE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6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6"/>
            <a:ext cx="3682969" cy="558035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ABCD Method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32557" y="643466"/>
            <a:ext cx="6630177" cy="55287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Treatment Manual for Cognitive Behavioral Therapy for Depression </a:t>
            </a:r>
          </a:p>
          <a:p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2558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Rosello et al. (2007)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E62FDA-E44C-440D-A3D3-5C188720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B45BF8-A8A3-426E-89DE-A44F6E18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7C25B3-5F51-49AB-A886-D555D2F4A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7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Sample worksheet </a:t>
            </a: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(Lenz, 2018)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0005"/>
            <a:ext cx="6711950" cy="411126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http://cnep.tamucc.edu/texchip/files/materials_20180224/cbt_for_anxiety_manual.pdf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Identify thinking traps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http://cnep.tamucc.edu/texchip/files/materials_20180224/cbt_for_anxiety_manual.pdf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FB36B3C-4DFE-4284-905D-CB30E0B26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6452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836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4375</TotalTime>
  <Words>575</Words>
  <Application>Microsoft Office PowerPoint</Application>
  <PresentationFormat>Widescreen</PresentationFormat>
  <Paragraphs>65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Rockwell</vt:lpstr>
      <vt:lpstr>Rockwell Condensed</vt:lpstr>
      <vt:lpstr>Rockwell Extra Bold</vt:lpstr>
      <vt:lpstr>Wingdings</vt:lpstr>
      <vt:lpstr>Wood Type</vt:lpstr>
      <vt:lpstr>How to deal with depression and increase happiness</vt:lpstr>
      <vt:lpstr>What is depression?</vt:lpstr>
      <vt:lpstr>Why is depression important?</vt:lpstr>
      <vt:lpstr>Important red flags</vt:lpstr>
      <vt:lpstr>Important red flags</vt:lpstr>
      <vt:lpstr>Why is depression important?</vt:lpstr>
      <vt:lpstr>ABCD Method</vt:lpstr>
      <vt:lpstr>Sample worksheet (Lenz, 2018)</vt:lpstr>
      <vt:lpstr>Identify thinking traps</vt:lpstr>
      <vt:lpstr>Sample Worksheet </vt:lpstr>
      <vt:lpstr>PowerPoint Presentation</vt:lpstr>
      <vt:lpstr>PowerPoint Presentation</vt:lpstr>
      <vt:lpstr>The Well-Being Promotion Program</vt:lpstr>
      <vt:lpstr>express gratitude</vt:lpstr>
      <vt:lpstr>Cultivate Character strengths</vt:lpstr>
      <vt:lpstr>Sample character strengths profile</vt:lpstr>
      <vt:lpstr>savoring</vt:lpstr>
      <vt:lpstr>Acts of kindness</vt:lpstr>
      <vt:lpstr>Optimism</vt:lpstr>
      <vt:lpstr>Final focus activity</vt:lpstr>
      <vt:lpstr>References and helpful resources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Cavazos</dc:creator>
  <cp:lastModifiedBy>javier cavazos</cp:lastModifiedBy>
  <cp:revision>57</cp:revision>
  <cp:lastPrinted>2017-12-11T16:17:52Z</cp:lastPrinted>
  <dcterms:created xsi:type="dcterms:W3CDTF">2017-10-23T15:53:08Z</dcterms:created>
  <dcterms:modified xsi:type="dcterms:W3CDTF">2021-04-06T20:24:23Z</dcterms:modified>
</cp:coreProperties>
</file>