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84" r:id="rId3"/>
    <p:sldId id="258" r:id="rId4"/>
    <p:sldId id="292" r:id="rId5"/>
    <p:sldId id="295" r:id="rId6"/>
    <p:sldId id="296" r:id="rId7"/>
    <p:sldId id="293" r:id="rId8"/>
    <p:sldId id="294" r:id="rId9"/>
    <p:sldId id="310" r:id="rId10"/>
    <p:sldId id="311" r:id="rId11"/>
    <p:sldId id="312" r:id="rId12"/>
    <p:sldId id="299" r:id="rId13"/>
    <p:sldId id="268" r:id="rId14"/>
    <p:sldId id="276" r:id="rId15"/>
    <p:sldId id="300" r:id="rId16"/>
    <p:sldId id="272" r:id="rId17"/>
    <p:sldId id="271" r:id="rId18"/>
    <p:sldId id="302" r:id="rId19"/>
    <p:sldId id="303" r:id="rId20"/>
    <p:sldId id="267" r:id="rId21"/>
    <p:sldId id="307" r:id="rId22"/>
    <p:sldId id="282" r:id="rId23"/>
    <p:sldId id="304" r:id="rId24"/>
    <p:sldId id="286" r:id="rId25"/>
    <p:sldId id="287" r:id="rId26"/>
    <p:sldId id="288" r:id="rId27"/>
    <p:sldId id="306" r:id="rId28"/>
    <p:sldId id="283" r:id="rId29"/>
    <p:sldId id="305" r:id="rId30"/>
    <p:sldId id="309" r:id="rId31"/>
    <p:sldId id="274" r:id="rId32"/>
    <p:sldId id="273" r:id="rId33"/>
    <p:sldId id="308" r:id="rId3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06947-EBD9-4071-8CEA-9B175D0AA5C7}" v="1987" dt="2022-11-19T13:27:19.252"/>
    <p1510:client id="{B98C9E38-19D7-4479-8168-0C80B78E3A75}" v="510" dt="2022-11-19T06:47:12.8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 y="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Rollins" userId="16c51e89-7a48-4dab-88b4-a91c57284a30" providerId="ADAL" clId="{1EE06947-EBD9-4071-8CEA-9B175D0AA5C7}"/>
    <pc:docChg chg="custSel addSld modSld sldOrd modNotesMaster">
      <pc:chgData name="Melissa Rollins" userId="16c51e89-7a48-4dab-88b4-a91c57284a30" providerId="ADAL" clId="{1EE06947-EBD9-4071-8CEA-9B175D0AA5C7}" dt="2022-11-19T13:27:19.252" v="1992"/>
      <pc:docMkLst>
        <pc:docMk/>
      </pc:docMkLst>
      <pc:sldChg chg="modSp new mod ord">
        <pc:chgData name="Melissa Rollins" userId="16c51e89-7a48-4dab-88b4-a91c57284a30" providerId="ADAL" clId="{1EE06947-EBD9-4071-8CEA-9B175D0AA5C7}" dt="2022-11-19T13:26:42.326" v="1988"/>
        <pc:sldMkLst>
          <pc:docMk/>
          <pc:sldMk cId="1958333943" sldId="310"/>
        </pc:sldMkLst>
        <pc:spChg chg="mod">
          <ac:chgData name="Melissa Rollins" userId="16c51e89-7a48-4dab-88b4-a91c57284a30" providerId="ADAL" clId="{1EE06947-EBD9-4071-8CEA-9B175D0AA5C7}" dt="2022-11-19T13:17:35.700" v="12" actId="20577"/>
          <ac:spMkLst>
            <pc:docMk/>
            <pc:sldMk cId="1958333943" sldId="310"/>
            <ac:spMk id="2" creationId="{9E2AE0FD-1A3B-6FA7-5A02-513CB873AD19}"/>
          </ac:spMkLst>
        </pc:spChg>
        <pc:spChg chg="mod">
          <ac:chgData name="Melissa Rollins" userId="16c51e89-7a48-4dab-88b4-a91c57284a30" providerId="ADAL" clId="{1EE06947-EBD9-4071-8CEA-9B175D0AA5C7}" dt="2022-11-19T13:20:04.136" v="745" actId="20577"/>
          <ac:spMkLst>
            <pc:docMk/>
            <pc:sldMk cId="1958333943" sldId="310"/>
            <ac:spMk id="3" creationId="{C40D0A53-88C3-07E3-461C-B996D701AD33}"/>
          </ac:spMkLst>
        </pc:spChg>
      </pc:sldChg>
      <pc:sldChg chg="modSp new mod ord">
        <pc:chgData name="Melissa Rollins" userId="16c51e89-7a48-4dab-88b4-a91c57284a30" providerId="ADAL" clId="{1EE06947-EBD9-4071-8CEA-9B175D0AA5C7}" dt="2022-11-19T13:27:09.180" v="1990"/>
        <pc:sldMkLst>
          <pc:docMk/>
          <pc:sldMk cId="2844830325" sldId="311"/>
        </pc:sldMkLst>
        <pc:spChg chg="mod">
          <ac:chgData name="Melissa Rollins" userId="16c51e89-7a48-4dab-88b4-a91c57284a30" providerId="ADAL" clId="{1EE06947-EBD9-4071-8CEA-9B175D0AA5C7}" dt="2022-11-19T13:20:16.188" v="767" actId="5793"/>
          <ac:spMkLst>
            <pc:docMk/>
            <pc:sldMk cId="2844830325" sldId="311"/>
            <ac:spMk id="2" creationId="{ABFBD9ED-CCF1-3568-179C-2F2253D44ED9}"/>
          </ac:spMkLst>
        </pc:spChg>
        <pc:spChg chg="mod">
          <ac:chgData name="Melissa Rollins" userId="16c51e89-7a48-4dab-88b4-a91c57284a30" providerId="ADAL" clId="{1EE06947-EBD9-4071-8CEA-9B175D0AA5C7}" dt="2022-11-19T13:22:40.548" v="1476" actId="20577"/>
          <ac:spMkLst>
            <pc:docMk/>
            <pc:sldMk cId="2844830325" sldId="311"/>
            <ac:spMk id="3" creationId="{73E424D2-C03E-0E9E-F6A9-4A2EDF50A4FA}"/>
          </ac:spMkLst>
        </pc:spChg>
      </pc:sldChg>
      <pc:sldChg chg="modSp new mod ord">
        <pc:chgData name="Melissa Rollins" userId="16c51e89-7a48-4dab-88b4-a91c57284a30" providerId="ADAL" clId="{1EE06947-EBD9-4071-8CEA-9B175D0AA5C7}" dt="2022-11-19T13:27:19.252" v="1992"/>
        <pc:sldMkLst>
          <pc:docMk/>
          <pc:sldMk cId="3245182651" sldId="312"/>
        </pc:sldMkLst>
        <pc:spChg chg="mod">
          <ac:chgData name="Melissa Rollins" userId="16c51e89-7a48-4dab-88b4-a91c57284a30" providerId="ADAL" clId="{1EE06947-EBD9-4071-8CEA-9B175D0AA5C7}" dt="2022-11-19T13:22:52.747" v="1497" actId="20577"/>
          <ac:spMkLst>
            <pc:docMk/>
            <pc:sldMk cId="3245182651" sldId="312"/>
            <ac:spMk id="2" creationId="{CB9102FF-07E5-FBDA-34F2-C12C94FFF90F}"/>
          </ac:spMkLst>
        </pc:spChg>
        <pc:spChg chg="mod">
          <ac:chgData name="Melissa Rollins" userId="16c51e89-7a48-4dab-88b4-a91c57284a30" providerId="ADAL" clId="{1EE06947-EBD9-4071-8CEA-9B175D0AA5C7}" dt="2022-11-19T13:25:48.956" v="1986" actId="20577"/>
          <ac:spMkLst>
            <pc:docMk/>
            <pc:sldMk cId="3245182651" sldId="312"/>
            <ac:spMk id="3" creationId="{54BD8945-9385-B73B-E42A-5015D861F4ED}"/>
          </ac:spMkLst>
        </pc:spChg>
      </pc:sldChg>
    </pc:docChg>
  </pc:docChgLst>
  <pc:docChgLst>
    <pc:chgData name="Melissa Rollins" userId="16c51e89-7a48-4dab-88b4-a91c57284a30" providerId="ADAL" clId="{B99DF0CF-750E-46B1-9B6F-FEC704CA70C0}"/>
    <pc:docChg chg="modSld">
      <pc:chgData name="Melissa Rollins" userId="16c51e89-7a48-4dab-88b4-a91c57284a30" providerId="ADAL" clId="{B99DF0CF-750E-46B1-9B6F-FEC704CA70C0}" dt="2022-11-19T18:59:57.103" v="7" actId="6549"/>
      <pc:docMkLst>
        <pc:docMk/>
      </pc:docMkLst>
      <pc:sldChg chg="modNotesTx">
        <pc:chgData name="Melissa Rollins" userId="16c51e89-7a48-4dab-88b4-a91c57284a30" providerId="ADAL" clId="{B99DF0CF-750E-46B1-9B6F-FEC704CA70C0}" dt="2022-11-19T18:58:46.401" v="1" actId="6549"/>
        <pc:sldMkLst>
          <pc:docMk/>
          <pc:sldMk cId="1834531043" sldId="258"/>
        </pc:sldMkLst>
      </pc:sldChg>
      <pc:sldChg chg="modNotesTx">
        <pc:chgData name="Melissa Rollins" userId="16c51e89-7a48-4dab-88b4-a91c57284a30" providerId="ADAL" clId="{B99DF0CF-750E-46B1-9B6F-FEC704CA70C0}" dt="2022-11-19T18:59:57.103" v="7" actId="6549"/>
        <pc:sldMkLst>
          <pc:docMk/>
          <pc:sldMk cId="872765134" sldId="267"/>
        </pc:sldMkLst>
      </pc:sldChg>
      <pc:sldChg chg="modNotesTx">
        <pc:chgData name="Melissa Rollins" userId="16c51e89-7a48-4dab-88b4-a91c57284a30" providerId="ADAL" clId="{B99DF0CF-750E-46B1-9B6F-FEC704CA70C0}" dt="2022-11-19T18:59:35.811" v="4" actId="6549"/>
        <pc:sldMkLst>
          <pc:docMk/>
          <pc:sldMk cId="1686028277" sldId="268"/>
        </pc:sldMkLst>
      </pc:sldChg>
      <pc:sldChg chg="modNotesTx">
        <pc:chgData name="Melissa Rollins" userId="16c51e89-7a48-4dab-88b4-a91c57284a30" providerId="ADAL" clId="{B99DF0CF-750E-46B1-9B6F-FEC704CA70C0}" dt="2022-11-19T18:58:37.826" v="0" actId="6549"/>
        <pc:sldMkLst>
          <pc:docMk/>
          <pc:sldMk cId="240288369" sldId="284"/>
        </pc:sldMkLst>
      </pc:sldChg>
      <pc:sldChg chg="modNotesTx">
        <pc:chgData name="Melissa Rollins" userId="16c51e89-7a48-4dab-88b4-a91c57284a30" providerId="ADAL" clId="{B99DF0CF-750E-46B1-9B6F-FEC704CA70C0}" dt="2022-11-19T18:58:52.436" v="2" actId="6549"/>
        <pc:sldMkLst>
          <pc:docMk/>
          <pc:sldMk cId="3164844549" sldId="292"/>
        </pc:sldMkLst>
      </pc:sldChg>
      <pc:sldChg chg="modNotesTx">
        <pc:chgData name="Melissa Rollins" userId="16c51e89-7a48-4dab-88b4-a91c57284a30" providerId="ADAL" clId="{B99DF0CF-750E-46B1-9B6F-FEC704CA70C0}" dt="2022-11-19T18:59:11.732" v="3" actId="6549"/>
        <pc:sldMkLst>
          <pc:docMk/>
          <pc:sldMk cId="2653847066" sldId="293"/>
        </pc:sldMkLst>
      </pc:sldChg>
      <pc:sldChg chg="modNotesTx">
        <pc:chgData name="Melissa Rollins" userId="16c51e89-7a48-4dab-88b4-a91c57284a30" providerId="ADAL" clId="{B99DF0CF-750E-46B1-9B6F-FEC704CA70C0}" dt="2022-11-19T18:59:45.460" v="5" actId="6549"/>
        <pc:sldMkLst>
          <pc:docMk/>
          <pc:sldMk cId="343038170" sldId="300"/>
        </pc:sldMkLst>
      </pc:sldChg>
      <pc:sldChg chg="modNotesTx">
        <pc:chgData name="Melissa Rollins" userId="16c51e89-7a48-4dab-88b4-a91c57284a30" providerId="ADAL" clId="{B99DF0CF-750E-46B1-9B6F-FEC704CA70C0}" dt="2022-11-19T18:59:53.118" v="6" actId="6549"/>
        <pc:sldMkLst>
          <pc:docMk/>
          <pc:sldMk cId="2954627741" sldId="303"/>
        </pc:sldMkLst>
      </pc:sldChg>
    </pc:docChg>
  </pc:docChgLst>
  <pc:docChgLst>
    <pc:chgData name="Melissa Rollins" userId="16c51e89-7a48-4dab-88b4-a91c57284a30" providerId="ADAL" clId="{B98C9E38-19D7-4479-8168-0C80B78E3A75}"/>
    <pc:docChg chg="undo custSel addSld delSld modSld sldOrd">
      <pc:chgData name="Melissa Rollins" userId="16c51e89-7a48-4dab-88b4-a91c57284a30" providerId="ADAL" clId="{B98C9E38-19D7-4479-8168-0C80B78E3A75}" dt="2022-11-19T06:47:22.438" v="26889" actId="26606"/>
      <pc:docMkLst>
        <pc:docMk/>
      </pc:docMkLst>
      <pc:sldChg chg="addSp delSp modSp mod">
        <pc:chgData name="Melissa Rollins" userId="16c51e89-7a48-4dab-88b4-a91c57284a30" providerId="ADAL" clId="{B98C9E38-19D7-4479-8168-0C80B78E3A75}" dt="2022-11-19T00:52:39.251" v="20306" actId="20577"/>
        <pc:sldMkLst>
          <pc:docMk/>
          <pc:sldMk cId="3366572312" sldId="256"/>
        </pc:sldMkLst>
        <pc:spChg chg="mod">
          <ac:chgData name="Melissa Rollins" userId="16c51e89-7a48-4dab-88b4-a91c57284a30" providerId="ADAL" clId="{B98C9E38-19D7-4479-8168-0C80B78E3A75}" dt="2022-11-13T22:39:30.001" v="170" actId="1076"/>
          <ac:spMkLst>
            <pc:docMk/>
            <pc:sldMk cId="3366572312" sldId="256"/>
            <ac:spMk id="2" creationId="{EDB99F2D-4070-85E8-80C8-E942ACA9A375}"/>
          </ac:spMkLst>
        </pc:spChg>
        <pc:spChg chg="mod">
          <ac:chgData name="Melissa Rollins" userId="16c51e89-7a48-4dab-88b4-a91c57284a30" providerId="ADAL" clId="{B98C9E38-19D7-4479-8168-0C80B78E3A75}" dt="2022-11-19T00:52:39.251" v="20306" actId="20577"/>
          <ac:spMkLst>
            <pc:docMk/>
            <pc:sldMk cId="3366572312" sldId="256"/>
            <ac:spMk id="3" creationId="{51EFDF83-46BD-E21D-7EF3-62A1409BB2E1}"/>
          </ac:spMkLst>
        </pc:spChg>
        <pc:spChg chg="add del mod">
          <ac:chgData name="Melissa Rollins" userId="16c51e89-7a48-4dab-88b4-a91c57284a30" providerId="ADAL" clId="{B98C9E38-19D7-4479-8168-0C80B78E3A75}" dt="2022-11-13T22:40:28.713" v="183" actId="21"/>
          <ac:spMkLst>
            <pc:docMk/>
            <pc:sldMk cId="3366572312" sldId="256"/>
            <ac:spMk id="4" creationId="{84933594-9AE1-3FBF-4602-B9B050CFC632}"/>
          </ac:spMkLst>
        </pc:spChg>
        <pc:spChg chg="add mod">
          <ac:chgData name="Melissa Rollins" userId="16c51e89-7a48-4dab-88b4-a91c57284a30" providerId="ADAL" clId="{B98C9E38-19D7-4479-8168-0C80B78E3A75}" dt="2022-11-13T22:41:32.524" v="238" actId="1076"/>
          <ac:spMkLst>
            <pc:docMk/>
            <pc:sldMk cId="3366572312" sldId="256"/>
            <ac:spMk id="5" creationId="{FAF482AF-41F7-A160-71CC-95DA7CB9B9E2}"/>
          </ac:spMkLst>
        </pc:spChg>
        <pc:spChg chg="add del">
          <ac:chgData name="Melissa Rollins" userId="16c51e89-7a48-4dab-88b4-a91c57284a30" providerId="ADAL" clId="{B98C9E38-19D7-4479-8168-0C80B78E3A75}" dt="2022-11-14T21:38:30.934" v="8910" actId="21"/>
          <ac:spMkLst>
            <pc:docMk/>
            <pc:sldMk cId="3366572312" sldId="256"/>
            <ac:spMk id="7" creationId="{C7CEEA99-A01F-6F49-B0F1-3E788BE98DA0}"/>
          </ac:spMkLst>
        </pc:spChg>
      </pc:sldChg>
      <pc:sldChg chg="addSp delSp modSp new del mod ord setBg modClrScheme chgLayout modNotesTx">
        <pc:chgData name="Melissa Rollins" userId="16c51e89-7a48-4dab-88b4-a91c57284a30" providerId="ADAL" clId="{B98C9E38-19D7-4479-8168-0C80B78E3A75}" dt="2022-11-15T19:38:20.085" v="16490" actId="2696"/>
        <pc:sldMkLst>
          <pc:docMk/>
          <pc:sldMk cId="2916447078" sldId="257"/>
        </pc:sldMkLst>
        <pc:spChg chg="mod ord">
          <ac:chgData name="Melissa Rollins" userId="16c51e89-7a48-4dab-88b4-a91c57284a30" providerId="ADAL" clId="{B98C9E38-19D7-4479-8168-0C80B78E3A75}" dt="2022-11-14T00:56:41.261" v="2797" actId="20577"/>
          <ac:spMkLst>
            <pc:docMk/>
            <pc:sldMk cId="2916447078" sldId="257"/>
            <ac:spMk id="2" creationId="{D87D7EC8-F0C3-AAD3-815A-119CEF6D9D14}"/>
          </ac:spMkLst>
        </pc:spChg>
        <pc:spChg chg="del">
          <ac:chgData name="Melissa Rollins" userId="16c51e89-7a48-4dab-88b4-a91c57284a30" providerId="ADAL" clId="{B98C9E38-19D7-4479-8168-0C80B78E3A75}" dt="2022-11-13T22:42:16.445" v="257" actId="700"/>
          <ac:spMkLst>
            <pc:docMk/>
            <pc:sldMk cId="2916447078" sldId="257"/>
            <ac:spMk id="3" creationId="{66056F20-072E-573D-0B6F-EA0895A0D1CB}"/>
          </ac:spMkLst>
        </pc:spChg>
        <pc:spChg chg="add del mod ord">
          <ac:chgData name="Melissa Rollins" userId="16c51e89-7a48-4dab-88b4-a91c57284a30" providerId="ADAL" clId="{B98C9E38-19D7-4479-8168-0C80B78E3A75}" dt="2022-11-14T00:48:27.085" v="1988" actId="26606"/>
          <ac:spMkLst>
            <pc:docMk/>
            <pc:sldMk cId="2916447078" sldId="257"/>
            <ac:spMk id="4" creationId="{F747EC9C-4756-ABE5-B46F-9F75CE9EB3B4}"/>
          </ac:spMkLst>
        </pc:spChg>
        <pc:spChg chg="add del mod ord">
          <ac:chgData name="Melissa Rollins" userId="16c51e89-7a48-4dab-88b4-a91c57284a30" providerId="ADAL" clId="{B98C9E38-19D7-4479-8168-0C80B78E3A75}" dt="2022-11-14T00:48:27.085" v="1988" actId="26606"/>
          <ac:spMkLst>
            <pc:docMk/>
            <pc:sldMk cId="2916447078" sldId="257"/>
            <ac:spMk id="5" creationId="{59F39880-1069-AF91-EDC2-82166C6AF135}"/>
          </ac:spMkLst>
        </pc:spChg>
        <pc:spChg chg="add del">
          <ac:chgData name="Melissa Rollins" userId="16c51e89-7a48-4dab-88b4-a91c57284a30" providerId="ADAL" clId="{B98C9E38-19D7-4479-8168-0C80B78E3A75}" dt="2022-11-14T00:48:27.037" v="1987" actId="26606"/>
          <ac:spMkLst>
            <pc:docMk/>
            <pc:sldMk cId="2916447078" sldId="257"/>
            <ac:spMk id="11" creationId="{09646535-AEF6-4883-A4F9-EEC1F8B4319E}"/>
          </ac:spMkLst>
        </pc:spChg>
        <pc:spChg chg="add del">
          <ac:chgData name="Melissa Rollins" userId="16c51e89-7a48-4dab-88b4-a91c57284a30" providerId="ADAL" clId="{B98C9E38-19D7-4479-8168-0C80B78E3A75}" dt="2022-11-14T00:48:27.037" v="1987" actId="26606"/>
          <ac:spMkLst>
            <pc:docMk/>
            <pc:sldMk cId="2916447078" sldId="257"/>
            <ac:spMk id="13" creationId="{63A683F5-4E61-4C6A-8AB3-38B2A5CA1557}"/>
          </ac:spMkLst>
        </pc:spChg>
        <pc:spChg chg="add">
          <ac:chgData name="Melissa Rollins" userId="16c51e89-7a48-4dab-88b4-a91c57284a30" providerId="ADAL" clId="{B98C9E38-19D7-4479-8168-0C80B78E3A75}" dt="2022-11-14T00:48:27.085" v="1988" actId="26606"/>
          <ac:spMkLst>
            <pc:docMk/>
            <pc:sldMk cId="2916447078" sldId="257"/>
            <ac:spMk id="15" creationId="{DAA17479-17CB-402A-8689-750C6F38584C}"/>
          </ac:spMkLst>
        </pc:spChg>
        <pc:spChg chg="add">
          <ac:chgData name="Melissa Rollins" userId="16c51e89-7a48-4dab-88b4-a91c57284a30" providerId="ADAL" clId="{B98C9E38-19D7-4479-8168-0C80B78E3A75}" dt="2022-11-14T00:48:27.085" v="1988" actId="26606"/>
          <ac:spMkLst>
            <pc:docMk/>
            <pc:sldMk cId="2916447078" sldId="257"/>
            <ac:spMk id="16" creationId="{09646535-AEF6-4883-A4F9-EEC1F8B4319E}"/>
          </ac:spMkLst>
        </pc:spChg>
        <pc:spChg chg="add">
          <ac:chgData name="Melissa Rollins" userId="16c51e89-7a48-4dab-88b4-a91c57284a30" providerId="ADAL" clId="{B98C9E38-19D7-4479-8168-0C80B78E3A75}" dt="2022-11-14T00:48:27.085" v="1988" actId="26606"/>
          <ac:spMkLst>
            <pc:docMk/>
            <pc:sldMk cId="2916447078" sldId="257"/>
            <ac:spMk id="17" creationId="{F534AA72-89BF-4BB0-B339-DEB9FC7F1BF2}"/>
          </ac:spMkLst>
        </pc:spChg>
        <pc:spChg chg="add">
          <ac:chgData name="Melissa Rollins" userId="16c51e89-7a48-4dab-88b4-a91c57284a30" providerId="ADAL" clId="{B98C9E38-19D7-4479-8168-0C80B78E3A75}" dt="2022-11-14T00:48:27.085" v="1988" actId="26606"/>
          <ac:spMkLst>
            <pc:docMk/>
            <pc:sldMk cId="2916447078" sldId="257"/>
            <ac:spMk id="18" creationId="{308119F7-B84E-4EBF-919F-A9B0F6D92473}"/>
          </ac:spMkLst>
        </pc:spChg>
        <pc:graphicFrameChg chg="add del">
          <ac:chgData name="Melissa Rollins" userId="16c51e89-7a48-4dab-88b4-a91c57284a30" providerId="ADAL" clId="{B98C9E38-19D7-4479-8168-0C80B78E3A75}" dt="2022-11-14T00:48:27.037" v="1987" actId="26606"/>
          <ac:graphicFrameMkLst>
            <pc:docMk/>
            <pc:sldMk cId="2916447078" sldId="257"/>
            <ac:graphicFrameMk id="7" creationId="{5C602D0B-CC96-6FA7-083D-AA2A38E915B8}"/>
          </ac:graphicFrameMkLst>
        </pc:graphicFrameChg>
        <pc:graphicFrameChg chg="add">
          <ac:chgData name="Melissa Rollins" userId="16c51e89-7a48-4dab-88b4-a91c57284a30" providerId="ADAL" clId="{B98C9E38-19D7-4479-8168-0C80B78E3A75}" dt="2022-11-14T00:48:27.085" v="1988" actId="26606"/>
          <ac:graphicFrameMkLst>
            <pc:docMk/>
            <pc:sldMk cId="2916447078" sldId="257"/>
            <ac:graphicFrameMk id="19" creationId="{B7B8332E-984E-CF19-B1B0-4A6ED5740429}"/>
          </ac:graphicFrameMkLst>
        </pc:graphicFrameChg>
      </pc:sldChg>
      <pc:sldChg chg="addSp delSp modSp new mod ord setBg modNotesTx">
        <pc:chgData name="Melissa Rollins" userId="16c51e89-7a48-4dab-88b4-a91c57284a30" providerId="ADAL" clId="{B98C9E38-19D7-4479-8168-0C80B78E3A75}" dt="2022-11-19T01:14:55.734" v="20631" actId="20577"/>
        <pc:sldMkLst>
          <pc:docMk/>
          <pc:sldMk cId="1834531043" sldId="258"/>
        </pc:sldMkLst>
        <pc:spChg chg="mod">
          <ac:chgData name="Melissa Rollins" userId="16c51e89-7a48-4dab-88b4-a91c57284a30" providerId="ADAL" clId="{B98C9E38-19D7-4479-8168-0C80B78E3A75}" dt="2022-11-19T01:12:32.315" v="20562" actId="26606"/>
          <ac:spMkLst>
            <pc:docMk/>
            <pc:sldMk cId="1834531043" sldId="258"/>
            <ac:spMk id="2" creationId="{BC614FAD-4DFD-6D02-0692-8A6E22BC1F6F}"/>
          </ac:spMkLst>
        </pc:spChg>
        <pc:spChg chg="add del mod">
          <ac:chgData name="Melissa Rollins" userId="16c51e89-7a48-4dab-88b4-a91c57284a30" providerId="ADAL" clId="{B98C9E38-19D7-4479-8168-0C80B78E3A75}" dt="2022-11-19T01:12:32.315" v="20562" actId="26606"/>
          <ac:spMkLst>
            <pc:docMk/>
            <pc:sldMk cId="1834531043" sldId="258"/>
            <ac:spMk id="3" creationId="{33BBD1F5-93E4-A61E-D049-38D8DFB30747}"/>
          </ac:spMkLst>
        </pc:spChg>
        <pc:spChg chg="add del">
          <ac:chgData name="Melissa Rollins" userId="16c51e89-7a48-4dab-88b4-a91c57284a30" providerId="ADAL" clId="{B98C9E38-19D7-4479-8168-0C80B78E3A75}" dt="2022-11-19T01:09:57.619" v="20514" actId="26606"/>
          <ac:spMkLst>
            <pc:docMk/>
            <pc:sldMk cId="1834531043" sldId="258"/>
            <ac:spMk id="6" creationId="{2BFB0E95-9CAE-4968-A118-2B9F7C8BBBEC}"/>
          </ac:spMkLst>
        </pc:spChg>
        <pc:spChg chg="add del">
          <ac:chgData name="Melissa Rollins" userId="16c51e89-7a48-4dab-88b4-a91c57284a30" providerId="ADAL" clId="{B98C9E38-19D7-4479-8168-0C80B78E3A75}" dt="2022-11-19T01:09:57.619" v="20514" actId="26606"/>
          <ac:spMkLst>
            <pc:docMk/>
            <pc:sldMk cId="1834531043" sldId="258"/>
            <ac:spMk id="7" creationId="{90BBC371-361C-45F7-9235-C3252E336B5B}"/>
          </ac:spMkLst>
        </pc:spChg>
        <pc:spChg chg="add del">
          <ac:chgData name="Melissa Rollins" userId="16c51e89-7a48-4dab-88b4-a91c57284a30" providerId="ADAL" clId="{B98C9E38-19D7-4479-8168-0C80B78E3A75}" dt="2022-11-19T01:09:57.619" v="20514" actId="26606"/>
          <ac:spMkLst>
            <pc:docMk/>
            <pc:sldMk cId="1834531043" sldId="258"/>
            <ac:spMk id="8" creationId="{4172FA92-6FD3-495F-95A0-4FD85861D89C}"/>
          </ac:spMkLst>
        </pc:spChg>
        <pc:spChg chg="add del">
          <ac:chgData name="Melissa Rollins" userId="16c51e89-7a48-4dab-88b4-a91c57284a30" providerId="ADAL" clId="{B98C9E38-19D7-4479-8168-0C80B78E3A75}" dt="2022-11-19T00:14:58.411" v="20120" actId="26606"/>
          <ac:spMkLst>
            <pc:docMk/>
            <pc:sldMk cId="1834531043" sldId="258"/>
            <ac:spMk id="9" creationId="{2BFB0E95-9CAE-4968-A118-2B9F7C8BBBEC}"/>
          </ac:spMkLst>
        </pc:spChg>
        <pc:spChg chg="add del">
          <ac:chgData name="Melissa Rollins" userId="16c51e89-7a48-4dab-88b4-a91c57284a30" providerId="ADAL" clId="{B98C9E38-19D7-4479-8168-0C80B78E3A75}" dt="2022-11-19T00:14:58.411" v="20120" actId="26606"/>
          <ac:spMkLst>
            <pc:docMk/>
            <pc:sldMk cId="1834531043" sldId="258"/>
            <ac:spMk id="11" creationId="{90BBC371-361C-45F7-9235-C3252E336B5B}"/>
          </ac:spMkLst>
        </pc:spChg>
        <pc:spChg chg="add">
          <ac:chgData name="Melissa Rollins" userId="16c51e89-7a48-4dab-88b4-a91c57284a30" providerId="ADAL" clId="{B98C9E38-19D7-4479-8168-0C80B78E3A75}" dt="2022-11-19T01:12:32.315" v="20562" actId="26606"/>
          <ac:spMkLst>
            <pc:docMk/>
            <pc:sldMk cId="1834531043" sldId="258"/>
            <ac:spMk id="12" creationId="{2BFB0E95-9CAE-4968-A118-2B9F7C8BBBEC}"/>
          </ac:spMkLst>
        </pc:spChg>
        <pc:spChg chg="add del">
          <ac:chgData name="Melissa Rollins" userId="16c51e89-7a48-4dab-88b4-a91c57284a30" providerId="ADAL" clId="{B98C9E38-19D7-4479-8168-0C80B78E3A75}" dt="2022-11-19T00:14:58.411" v="20120" actId="26606"/>
          <ac:spMkLst>
            <pc:docMk/>
            <pc:sldMk cId="1834531043" sldId="258"/>
            <ac:spMk id="13" creationId="{4172FA92-6FD3-495F-95A0-4FD85861D89C}"/>
          </ac:spMkLst>
        </pc:spChg>
        <pc:spChg chg="add">
          <ac:chgData name="Melissa Rollins" userId="16c51e89-7a48-4dab-88b4-a91c57284a30" providerId="ADAL" clId="{B98C9E38-19D7-4479-8168-0C80B78E3A75}" dt="2022-11-19T01:12:32.315" v="20562" actId="26606"/>
          <ac:spMkLst>
            <pc:docMk/>
            <pc:sldMk cId="1834531043" sldId="258"/>
            <ac:spMk id="14" creationId="{90BBC371-361C-45F7-9235-C3252E336B5B}"/>
          </ac:spMkLst>
        </pc:spChg>
        <pc:spChg chg="add del">
          <ac:chgData name="Melissa Rollins" userId="16c51e89-7a48-4dab-88b4-a91c57284a30" providerId="ADAL" clId="{B98C9E38-19D7-4479-8168-0C80B78E3A75}" dt="2022-11-19T00:16:22.655" v="20122" actId="26606"/>
          <ac:spMkLst>
            <pc:docMk/>
            <pc:sldMk cId="1834531043" sldId="258"/>
            <ac:spMk id="15" creationId="{2BFB0E95-9CAE-4968-A118-2B9F7C8BBBEC}"/>
          </ac:spMkLst>
        </pc:spChg>
        <pc:spChg chg="add del">
          <ac:chgData name="Melissa Rollins" userId="16c51e89-7a48-4dab-88b4-a91c57284a30" providerId="ADAL" clId="{B98C9E38-19D7-4479-8168-0C80B78E3A75}" dt="2022-11-19T00:16:22.655" v="20122" actId="26606"/>
          <ac:spMkLst>
            <pc:docMk/>
            <pc:sldMk cId="1834531043" sldId="258"/>
            <ac:spMk id="16" creationId="{90BBC371-361C-45F7-9235-C3252E336B5B}"/>
          </ac:spMkLst>
        </pc:spChg>
        <pc:spChg chg="add del">
          <ac:chgData name="Melissa Rollins" userId="16c51e89-7a48-4dab-88b4-a91c57284a30" providerId="ADAL" clId="{B98C9E38-19D7-4479-8168-0C80B78E3A75}" dt="2022-11-19T00:16:22.655" v="20122" actId="26606"/>
          <ac:spMkLst>
            <pc:docMk/>
            <pc:sldMk cId="1834531043" sldId="258"/>
            <ac:spMk id="17" creationId="{4172FA92-6FD3-495F-95A0-4FD85861D89C}"/>
          </ac:spMkLst>
        </pc:spChg>
        <pc:spChg chg="add">
          <ac:chgData name="Melissa Rollins" userId="16c51e89-7a48-4dab-88b4-a91c57284a30" providerId="ADAL" clId="{B98C9E38-19D7-4479-8168-0C80B78E3A75}" dt="2022-11-19T01:12:32.315" v="20562" actId="26606"/>
          <ac:spMkLst>
            <pc:docMk/>
            <pc:sldMk cId="1834531043" sldId="258"/>
            <ac:spMk id="19" creationId="{4172FA92-6FD3-495F-95A0-4FD85861D89C}"/>
          </ac:spMkLst>
        </pc:spChg>
        <pc:graphicFrameChg chg="add del">
          <ac:chgData name="Melissa Rollins" userId="16c51e89-7a48-4dab-88b4-a91c57284a30" providerId="ADAL" clId="{B98C9E38-19D7-4479-8168-0C80B78E3A75}" dt="2022-11-19T00:14:58.411" v="20120" actId="26606"/>
          <ac:graphicFrameMkLst>
            <pc:docMk/>
            <pc:sldMk cId="1834531043" sldId="258"/>
            <ac:graphicFrameMk id="5" creationId="{D78B7C0E-72E3-D183-0E8F-760D7B77ABF5}"/>
          </ac:graphicFrameMkLst>
        </pc:graphicFrameChg>
        <pc:graphicFrameChg chg="add del">
          <ac:chgData name="Melissa Rollins" userId="16c51e89-7a48-4dab-88b4-a91c57284a30" providerId="ADAL" clId="{B98C9E38-19D7-4479-8168-0C80B78E3A75}" dt="2022-11-19T01:09:57.619" v="20514" actId="26606"/>
          <ac:graphicFrameMkLst>
            <pc:docMk/>
            <pc:sldMk cId="1834531043" sldId="258"/>
            <ac:graphicFrameMk id="10" creationId="{70994139-3A9C-ACDB-C8BD-F63A1C0E05AE}"/>
          </ac:graphicFrameMkLst>
        </pc:graphicFrameChg>
        <pc:graphicFrameChg chg="add del">
          <ac:chgData name="Melissa Rollins" userId="16c51e89-7a48-4dab-88b4-a91c57284a30" providerId="ADAL" clId="{B98C9E38-19D7-4479-8168-0C80B78E3A75}" dt="2022-11-19T00:16:22.655" v="20122" actId="26606"/>
          <ac:graphicFrameMkLst>
            <pc:docMk/>
            <pc:sldMk cId="1834531043" sldId="258"/>
            <ac:graphicFrameMk id="18" creationId="{9A6206D3-60ED-2303-432A-458C6DBCE707}"/>
          </ac:graphicFrameMkLst>
        </pc:graphicFrameChg>
        <pc:graphicFrameChg chg="add mod">
          <ac:chgData name="Melissa Rollins" userId="16c51e89-7a48-4dab-88b4-a91c57284a30" providerId="ADAL" clId="{B98C9E38-19D7-4479-8168-0C80B78E3A75}" dt="2022-11-19T01:14:55.734" v="20631" actId="20577"/>
          <ac:graphicFrameMkLst>
            <pc:docMk/>
            <pc:sldMk cId="1834531043" sldId="258"/>
            <ac:graphicFrameMk id="20" creationId="{BE3E20F3-618C-E969-E17D-9BB55E4F206D}"/>
          </ac:graphicFrameMkLst>
        </pc:graphicFrameChg>
      </pc:sldChg>
      <pc:sldChg chg="addSp delSp modSp new del mod ord modClrScheme chgLayout modNotesTx">
        <pc:chgData name="Melissa Rollins" userId="16c51e89-7a48-4dab-88b4-a91c57284a30" providerId="ADAL" clId="{B98C9E38-19D7-4479-8168-0C80B78E3A75}" dt="2022-11-15T19:38:26.817" v="16491" actId="2696"/>
        <pc:sldMkLst>
          <pc:docMk/>
          <pc:sldMk cId="991501685" sldId="259"/>
        </pc:sldMkLst>
        <pc:spChg chg="del mod ord">
          <ac:chgData name="Melissa Rollins" userId="16c51e89-7a48-4dab-88b4-a91c57284a30" providerId="ADAL" clId="{B98C9E38-19D7-4479-8168-0C80B78E3A75}" dt="2022-11-14T00:58:54.635" v="2861" actId="700"/>
          <ac:spMkLst>
            <pc:docMk/>
            <pc:sldMk cId="991501685" sldId="259"/>
            <ac:spMk id="2" creationId="{ECC68E48-E33E-3E47-157C-D251001B901D}"/>
          </ac:spMkLst>
        </pc:spChg>
        <pc:spChg chg="del mod ord">
          <ac:chgData name="Melissa Rollins" userId="16c51e89-7a48-4dab-88b4-a91c57284a30" providerId="ADAL" clId="{B98C9E38-19D7-4479-8168-0C80B78E3A75}" dt="2022-11-14T01:02:52.316" v="3110" actId="478"/>
          <ac:spMkLst>
            <pc:docMk/>
            <pc:sldMk cId="991501685" sldId="259"/>
            <ac:spMk id="3" creationId="{5AFFCF79-D63C-D4D5-5ECC-A1F4E0F74310}"/>
          </ac:spMkLst>
        </pc:spChg>
        <pc:spChg chg="add del mod ord">
          <ac:chgData name="Melissa Rollins" userId="16c51e89-7a48-4dab-88b4-a91c57284a30" providerId="ADAL" clId="{B98C9E38-19D7-4479-8168-0C80B78E3A75}" dt="2022-11-14T00:58:54.635" v="2861" actId="700"/>
          <ac:spMkLst>
            <pc:docMk/>
            <pc:sldMk cId="991501685" sldId="259"/>
            <ac:spMk id="4" creationId="{FB859F5E-2200-85A2-BCAC-ABD0B65AFFD2}"/>
          </ac:spMkLst>
        </pc:spChg>
        <pc:spChg chg="add del mod ord">
          <ac:chgData name="Melissa Rollins" userId="16c51e89-7a48-4dab-88b4-a91c57284a30" providerId="ADAL" clId="{B98C9E38-19D7-4479-8168-0C80B78E3A75}" dt="2022-11-14T00:58:54.635" v="2861" actId="700"/>
          <ac:spMkLst>
            <pc:docMk/>
            <pc:sldMk cId="991501685" sldId="259"/>
            <ac:spMk id="5" creationId="{749B1FD1-2C0A-1290-46BE-4B441F488155}"/>
          </ac:spMkLst>
        </pc:spChg>
        <pc:spChg chg="add del mod ord">
          <ac:chgData name="Melissa Rollins" userId="16c51e89-7a48-4dab-88b4-a91c57284a30" providerId="ADAL" clId="{B98C9E38-19D7-4479-8168-0C80B78E3A75}" dt="2022-11-14T00:58:54.635" v="2861" actId="700"/>
          <ac:spMkLst>
            <pc:docMk/>
            <pc:sldMk cId="991501685" sldId="259"/>
            <ac:spMk id="6" creationId="{EEFC23F9-9768-B04E-356C-3FC51CB33BB8}"/>
          </ac:spMkLst>
        </pc:spChg>
        <pc:spChg chg="add mod ord">
          <ac:chgData name="Melissa Rollins" userId="16c51e89-7a48-4dab-88b4-a91c57284a30" providerId="ADAL" clId="{B98C9E38-19D7-4479-8168-0C80B78E3A75}" dt="2022-11-14T01:05:58.871" v="3284" actId="27636"/>
          <ac:spMkLst>
            <pc:docMk/>
            <pc:sldMk cId="991501685" sldId="259"/>
            <ac:spMk id="7" creationId="{31360325-5967-8B05-F31A-B14FC6B07DFC}"/>
          </ac:spMkLst>
        </pc:spChg>
        <pc:spChg chg="add del mod ord">
          <ac:chgData name="Melissa Rollins" userId="16c51e89-7a48-4dab-88b4-a91c57284a30" providerId="ADAL" clId="{B98C9E38-19D7-4479-8168-0C80B78E3A75}" dt="2022-11-14T01:02:03.581" v="3107" actId="700"/>
          <ac:spMkLst>
            <pc:docMk/>
            <pc:sldMk cId="991501685" sldId="259"/>
            <ac:spMk id="8" creationId="{8A6AE007-C518-491D-1CBE-9F4A1983EDE9}"/>
          </ac:spMkLst>
        </pc:spChg>
        <pc:spChg chg="add del mod ord">
          <ac:chgData name="Melissa Rollins" userId="16c51e89-7a48-4dab-88b4-a91c57284a30" providerId="ADAL" clId="{B98C9E38-19D7-4479-8168-0C80B78E3A75}" dt="2022-11-14T01:06:08.313" v="3285" actId="478"/>
          <ac:spMkLst>
            <pc:docMk/>
            <pc:sldMk cId="991501685" sldId="259"/>
            <ac:spMk id="9" creationId="{60964F56-15E3-36B4-67A5-A48303FFB1D5}"/>
          </ac:spMkLst>
        </pc:spChg>
        <pc:spChg chg="add del mod ord">
          <ac:chgData name="Melissa Rollins" userId="16c51e89-7a48-4dab-88b4-a91c57284a30" providerId="ADAL" clId="{B98C9E38-19D7-4479-8168-0C80B78E3A75}" dt="2022-11-14T01:06:16.275" v="3287" actId="21"/>
          <ac:spMkLst>
            <pc:docMk/>
            <pc:sldMk cId="991501685" sldId="259"/>
            <ac:spMk id="10" creationId="{7641F324-5911-A3B3-C5F9-03A5652EB907}"/>
          </ac:spMkLst>
        </pc:spChg>
        <pc:spChg chg="add del mod ord">
          <ac:chgData name="Melissa Rollins" userId="16c51e89-7a48-4dab-88b4-a91c57284a30" providerId="ADAL" clId="{B98C9E38-19D7-4479-8168-0C80B78E3A75}" dt="2022-11-14T01:05:58.816" v="3283" actId="700"/>
          <ac:spMkLst>
            <pc:docMk/>
            <pc:sldMk cId="991501685" sldId="259"/>
            <ac:spMk id="11" creationId="{AFBCDCFF-64B2-91E6-485B-3EB2E15FA732}"/>
          </ac:spMkLst>
        </pc:spChg>
        <pc:spChg chg="add del mod ord">
          <ac:chgData name="Melissa Rollins" userId="16c51e89-7a48-4dab-88b4-a91c57284a30" providerId="ADAL" clId="{B98C9E38-19D7-4479-8168-0C80B78E3A75}" dt="2022-11-14T01:05:58.816" v="3283" actId="700"/>
          <ac:spMkLst>
            <pc:docMk/>
            <pc:sldMk cId="991501685" sldId="259"/>
            <ac:spMk id="13" creationId="{416EAFFE-2C67-48B7-8F90-F20D1C3168A2}"/>
          </ac:spMkLst>
        </pc:spChg>
        <pc:spChg chg="add del mod">
          <ac:chgData name="Melissa Rollins" userId="16c51e89-7a48-4dab-88b4-a91c57284a30" providerId="ADAL" clId="{B98C9E38-19D7-4479-8168-0C80B78E3A75}" dt="2022-11-14T01:07:46.492" v="3349"/>
          <ac:spMkLst>
            <pc:docMk/>
            <pc:sldMk cId="991501685" sldId="259"/>
            <ac:spMk id="14" creationId="{A37D5746-AD9C-200A-1B15-29C3225739D6}"/>
          </ac:spMkLst>
        </pc:spChg>
        <pc:spChg chg="add mod">
          <ac:chgData name="Melissa Rollins" userId="16c51e89-7a48-4dab-88b4-a91c57284a30" providerId="ADAL" clId="{B98C9E38-19D7-4479-8168-0C80B78E3A75}" dt="2022-11-14T16:35:47.149" v="6670" actId="6549"/>
          <ac:spMkLst>
            <pc:docMk/>
            <pc:sldMk cId="991501685" sldId="259"/>
            <ac:spMk id="16" creationId="{22306C63-6EC5-3DB6-70E1-0FEF09FCE591}"/>
          </ac:spMkLst>
        </pc:spChg>
      </pc:sldChg>
      <pc:sldChg chg="modSp new del mod chgLayout">
        <pc:chgData name="Melissa Rollins" userId="16c51e89-7a48-4dab-88b4-a91c57284a30" providerId="ADAL" clId="{B98C9E38-19D7-4479-8168-0C80B78E3A75}" dt="2022-11-15T19:38:35.701" v="16492" actId="2696"/>
        <pc:sldMkLst>
          <pc:docMk/>
          <pc:sldMk cId="927218840" sldId="260"/>
        </pc:sldMkLst>
        <pc:spChg chg="mod ord">
          <ac:chgData name="Melissa Rollins" userId="16c51e89-7a48-4dab-88b4-a91c57284a30" providerId="ADAL" clId="{B98C9E38-19D7-4479-8168-0C80B78E3A75}" dt="2022-11-14T01:12:25.755" v="3851" actId="700"/>
          <ac:spMkLst>
            <pc:docMk/>
            <pc:sldMk cId="927218840" sldId="260"/>
            <ac:spMk id="2" creationId="{84792E16-8494-F288-F91A-E6191B433E1D}"/>
          </ac:spMkLst>
        </pc:spChg>
        <pc:spChg chg="mod ord">
          <ac:chgData name="Melissa Rollins" userId="16c51e89-7a48-4dab-88b4-a91c57284a30" providerId="ADAL" clId="{B98C9E38-19D7-4479-8168-0C80B78E3A75}" dt="2022-11-14T01:20:20.486" v="5044" actId="1076"/>
          <ac:spMkLst>
            <pc:docMk/>
            <pc:sldMk cId="927218840" sldId="260"/>
            <ac:spMk id="3" creationId="{F53C78EE-4EDD-1725-E523-52E1A12855CF}"/>
          </ac:spMkLst>
        </pc:spChg>
      </pc:sldChg>
      <pc:sldChg chg="modSp new del mod">
        <pc:chgData name="Melissa Rollins" userId="16c51e89-7a48-4dab-88b4-a91c57284a30" providerId="ADAL" clId="{B98C9E38-19D7-4479-8168-0C80B78E3A75}" dt="2022-11-15T19:38:43.727" v="16493" actId="2696"/>
        <pc:sldMkLst>
          <pc:docMk/>
          <pc:sldMk cId="787502804" sldId="261"/>
        </pc:sldMkLst>
        <pc:spChg chg="mod">
          <ac:chgData name="Melissa Rollins" userId="16c51e89-7a48-4dab-88b4-a91c57284a30" providerId="ADAL" clId="{B98C9E38-19D7-4479-8168-0C80B78E3A75}" dt="2022-11-14T01:12:49.910" v="3866" actId="20577"/>
          <ac:spMkLst>
            <pc:docMk/>
            <pc:sldMk cId="787502804" sldId="261"/>
            <ac:spMk id="2" creationId="{0F1A930D-9C62-2F78-9D2C-4EEA6EF117B3}"/>
          </ac:spMkLst>
        </pc:spChg>
        <pc:spChg chg="mod">
          <ac:chgData name="Melissa Rollins" userId="16c51e89-7a48-4dab-88b4-a91c57284a30" providerId="ADAL" clId="{B98C9E38-19D7-4479-8168-0C80B78E3A75}" dt="2022-11-14T01:20:08.474" v="5043" actId="20577"/>
          <ac:spMkLst>
            <pc:docMk/>
            <pc:sldMk cId="787502804" sldId="261"/>
            <ac:spMk id="3" creationId="{3131A30D-2C62-D67F-99D6-036E83A4AF5E}"/>
          </ac:spMkLst>
        </pc:spChg>
      </pc:sldChg>
      <pc:sldChg chg="modSp new del mod">
        <pc:chgData name="Melissa Rollins" userId="16c51e89-7a48-4dab-88b4-a91c57284a30" providerId="ADAL" clId="{B98C9E38-19D7-4479-8168-0C80B78E3A75}" dt="2022-11-15T19:38:48.834" v="16494" actId="2696"/>
        <pc:sldMkLst>
          <pc:docMk/>
          <pc:sldMk cId="537437545" sldId="262"/>
        </pc:sldMkLst>
        <pc:spChg chg="mod">
          <ac:chgData name="Melissa Rollins" userId="16c51e89-7a48-4dab-88b4-a91c57284a30" providerId="ADAL" clId="{B98C9E38-19D7-4479-8168-0C80B78E3A75}" dt="2022-11-14T01:14:38.397" v="4116" actId="20577"/>
          <ac:spMkLst>
            <pc:docMk/>
            <pc:sldMk cId="537437545" sldId="262"/>
            <ac:spMk id="2" creationId="{D054A293-A1C1-03CE-099D-5C5009B84A75}"/>
          </ac:spMkLst>
        </pc:spChg>
        <pc:spChg chg="mod">
          <ac:chgData name="Melissa Rollins" userId="16c51e89-7a48-4dab-88b4-a91c57284a30" providerId="ADAL" clId="{B98C9E38-19D7-4479-8168-0C80B78E3A75}" dt="2022-11-14T01:19:37.770" v="5000" actId="20577"/>
          <ac:spMkLst>
            <pc:docMk/>
            <pc:sldMk cId="537437545" sldId="262"/>
            <ac:spMk id="3" creationId="{CE611D18-9B5F-1014-C5B3-A9E17674259C}"/>
          </ac:spMkLst>
        </pc:spChg>
      </pc:sldChg>
      <pc:sldChg chg="addSp delSp modSp new del mod modNotesTx">
        <pc:chgData name="Melissa Rollins" userId="16c51e89-7a48-4dab-88b4-a91c57284a30" providerId="ADAL" clId="{B98C9E38-19D7-4479-8168-0C80B78E3A75}" dt="2022-11-15T19:38:55.025" v="16495" actId="2696"/>
        <pc:sldMkLst>
          <pc:docMk/>
          <pc:sldMk cId="1792789190" sldId="263"/>
        </pc:sldMkLst>
        <pc:spChg chg="mod">
          <ac:chgData name="Melissa Rollins" userId="16c51e89-7a48-4dab-88b4-a91c57284a30" providerId="ADAL" clId="{B98C9E38-19D7-4479-8168-0C80B78E3A75}" dt="2022-11-14T01:16:32.130" v="4437" actId="20577"/>
          <ac:spMkLst>
            <pc:docMk/>
            <pc:sldMk cId="1792789190" sldId="263"/>
            <ac:spMk id="2" creationId="{6F3A8FFF-4E44-BCD0-9864-14F15C293037}"/>
          </ac:spMkLst>
        </pc:spChg>
        <pc:spChg chg="mod">
          <ac:chgData name="Melissa Rollins" userId="16c51e89-7a48-4dab-88b4-a91c57284a30" providerId="ADAL" clId="{B98C9E38-19D7-4479-8168-0C80B78E3A75}" dt="2022-11-14T18:42:26.295" v="7693" actId="27636"/>
          <ac:spMkLst>
            <pc:docMk/>
            <pc:sldMk cId="1792789190" sldId="263"/>
            <ac:spMk id="3" creationId="{D79B9F90-B5C3-1224-CF17-9D0DD4913912}"/>
          </ac:spMkLst>
        </pc:spChg>
        <pc:spChg chg="add del mod">
          <ac:chgData name="Melissa Rollins" userId="16c51e89-7a48-4dab-88b4-a91c57284a30" providerId="ADAL" clId="{B98C9E38-19D7-4479-8168-0C80B78E3A75}" dt="2022-11-14T18:18:28.274" v="6854" actId="21"/>
          <ac:spMkLst>
            <pc:docMk/>
            <pc:sldMk cId="1792789190" sldId="263"/>
            <ac:spMk id="5" creationId="{C6E54D57-5A0D-1D30-03BF-B46F7D77D68B}"/>
          </ac:spMkLst>
        </pc:spChg>
      </pc:sldChg>
      <pc:sldChg chg="modSp new del mod">
        <pc:chgData name="Melissa Rollins" userId="16c51e89-7a48-4dab-88b4-a91c57284a30" providerId="ADAL" clId="{B98C9E38-19D7-4479-8168-0C80B78E3A75}" dt="2022-11-15T19:39:02.365" v="16496" actId="2696"/>
        <pc:sldMkLst>
          <pc:docMk/>
          <pc:sldMk cId="992215597" sldId="264"/>
        </pc:sldMkLst>
        <pc:spChg chg="mod">
          <ac:chgData name="Melissa Rollins" userId="16c51e89-7a48-4dab-88b4-a91c57284a30" providerId="ADAL" clId="{B98C9E38-19D7-4479-8168-0C80B78E3A75}" dt="2022-11-14T01:21:10.005" v="5090" actId="20577"/>
          <ac:spMkLst>
            <pc:docMk/>
            <pc:sldMk cId="992215597" sldId="264"/>
            <ac:spMk id="2" creationId="{26903050-E153-28BB-B369-9C9316D8B3DB}"/>
          </ac:spMkLst>
        </pc:spChg>
        <pc:spChg chg="mod">
          <ac:chgData name="Melissa Rollins" userId="16c51e89-7a48-4dab-88b4-a91c57284a30" providerId="ADAL" clId="{B98C9E38-19D7-4479-8168-0C80B78E3A75}" dt="2022-11-14T01:21:38.778" v="5152" actId="20577"/>
          <ac:spMkLst>
            <pc:docMk/>
            <pc:sldMk cId="992215597" sldId="264"/>
            <ac:spMk id="3" creationId="{08736059-E5D2-8F45-7DED-3234CC4EFCB4}"/>
          </ac:spMkLst>
        </pc:spChg>
      </pc:sldChg>
      <pc:sldChg chg="modSp new del mod">
        <pc:chgData name="Melissa Rollins" userId="16c51e89-7a48-4dab-88b4-a91c57284a30" providerId="ADAL" clId="{B98C9E38-19D7-4479-8168-0C80B78E3A75}" dt="2022-11-15T19:39:06.036" v="16497" actId="2696"/>
        <pc:sldMkLst>
          <pc:docMk/>
          <pc:sldMk cId="1301909825" sldId="265"/>
        </pc:sldMkLst>
        <pc:spChg chg="mod">
          <ac:chgData name="Melissa Rollins" userId="16c51e89-7a48-4dab-88b4-a91c57284a30" providerId="ADAL" clId="{B98C9E38-19D7-4479-8168-0C80B78E3A75}" dt="2022-11-14T01:22:38.707" v="5227" actId="20577"/>
          <ac:spMkLst>
            <pc:docMk/>
            <pc:sldMk cId="1301909825" sldId="265"/>
            <ac:spMk id="2" creationId="{5F515F6D-C6FB-52B7-62F2-39964DE90965}"/>
          </ac:spMkLst>
        </pc:spChg>
      </pc:sldChg>
      <pc:sldChg chg="modSp new del mod ord modNotesTx">
        <pc:chgData name="Melissa Rollins" userId="16c51e89-7a48-4dab-88b4-a91c57284a30" providerId="ADAL" clId="{B98C9E38-19D7-4479-8168-0C80B78E3A75}" dt="2022-11-19T05:41:11.752" v="26058" actId="2696"/>
        <pc:sldMkLst>
          <pc:docMk/>
          <pc:sldMk cId="3098876821" sldId="266"/>
        </pc:sldMkLst>
        <pc:spChg chg="mod">
          <ac:chgData name="Melissa Rollins" userId="16c51e89-7a48-4dab-88b4-a91c57284a30" providerId="ADAL" clId="{B98C9E38-19D7-4479-8168-0C80B78E3A75}" dt="2022-11-14T19:47:53.131" v="8369" actId="20577"/>
          <ac:spMkLst>
            <pc:docMk/>
            <pc:sldMk cId="3098876821" sldId="266"/>
            <ac:spMk id="2" creationId="{9BA5616C-C2FA-71E9-EB25-CA15A9851277}"/>
          </ac:spMkLst>
        </pc:spChg>
        <pc:spChg chg="mod">
          <ac:chgData name="Melissa Rollins" userId="16c51e89-7a48-4dab-88b4-a91c57284a30" providerId="ADAL" clId="{B98C9E38-19D7-4479-8168-0C80B78E3A75}" dt="2022-11-14T21:56:49.942" v="9566" actId="20577"/>
          <ac:spMkLst>
            <pc:docMk/>
            <pc:sldMk cId="3098876821" sldId="266"/>
            <ac:spMk id="3" creationId="{216B1C26-8BB5-762A-30D7-D28256DCA569}"/>
          </ac:spMkLst>
        </pc:spChg>
      </pc:sldChg>
      <pc:sldChg chg="addSp delSp modSp new mod ord setBg modNotesTx">
        <pc:chgData name="Melissa Rollins" userId="16c51e89-7a48-4dab-88b4-a91c57284a30" providerId="ADAL" clId="{B98C9E38-19D7-4479-8168-0C80B78E3A75}" dt="2022-11-19T05:41:54.137" v="26061" actId="26606"/>
        <pc:sldMkLst>
          <pc:docMk/>
          <pc:sldMk cId="872765134" sldId="267"/>
        </pc:sldMkLst>
        <pc:spChg chg="mod">
          <ac:chgData name="Melissa Rollins" userId="16c51e89-7a48-4dab-88b4-a91c57284a30" providerId="ADAL" clId="{B98C9E38-19D7-4479-8168-0C80B78E3A75}" dt="2022-11-19T05:41:54.137" v="26061" actId="26606"/>
          <ac:spMkLst>
            <pc:docMk/>
            <pc:sldMk cId="872765134" sldId="267"/>
            <ac:spMk id="2" creationId="{3622C7D3-E71B-C409-D904-5DF39D301EAE}"/>
          </ac:spMkLst>
        </pc:spChg>
        <pc:spChg chg="del mod">
          <ac:chgData name="Melissa Rollins" userId="16c51e89-7a48-4dab-88b4-a91c57284a30" providerId="ADAL" clId="{B98C9E38-19D7-4479-8168-0C80B78E3A75}" dt="2022-11-19T05:41:54.137" v="26061" actId="26606"/>
          <ac:spMkLst>
            <pc:docMk/>
            <pc:sldMk cId="872765134" sldId="267"/>
            <ac:spMk id="3" creationId="{C5928E72-71B6-EB06-2820-A141DEE93DA1}"/>
          </ac:spMkLst>
        </pc:spChg>
        <pc:spChg chg="add">
          <ac:chgData name="Melissa Rollins" userId="16c51e89-7a48-4dab-88b4-a91c57284a30" providerId="ADAL" clId="{B98C9E38-19D7-4479-8168-0C80B78E3A75}" dt="2022-11-19T05:41:54.137" v="26061" actId="26606"/>
          <ac:spMkLst>
            <pc:docMk/>
            <pc:sldMk cId="872765134" sldId="267"/>
            <ac:spMk id="9" creationId="{2BFB0E95-9CAE-4968-A118-2B9F7C8BBBEC}"/>
          </ac:spMkLst>
        </pc:spChg>
        <pc:spChg chg="add">
          <ac:chgData name="Melissa Rollins" userId="16c51e89-7a48-4dab-88b4-a91c57284a30" providerId="ADAL" clId="{B98C9E38-19D7-4479-8168-0C80B78E3A75}" dt="2022-11-19T05:41:54.137" v="26061" actId="26606"/>
          <ac:spMkLst>
            <pc:docMk/>
            <pc:sldMk cId="872765134" sldId="267"/>
            <ac:spMk id="11" creationId="{90BBC371-361C-45F7-9235-C3252E336B5B}"/>
          </ac:spMkLst>
        </pc:spChg>
        <pc:spChg chg="add">
          <ac:chgData name="Melissa Rollins" userId="16c51e89-7a48-4dab-88b4-a91c57284a30" providerId="ADAL" clId="{B98C9E38-19D7-4479-8168-0C80B78E3A75}" dt="2022-11-19T05:41:54.137" v="26061" actId="26606"/>
          <ac:spMkLst>
            <pc:docMk/>
            <pc:sldMk cId="872765134" sldId="267"/>
            <ac:spMk id="13" creationId="{4172FA92-6FD3-495F-95A0-4FD85861D89C}"/>
          </ac:spMkLst>
        </pc:spChg>
        <pc:graphicFrameChg chg="add">
          <ac:chgData name="Melissa Rollins" userId="16c51e89-7a48-4dab-88b4-a91c57284a30" providerId="ADAL" clId="{B98C9E38-19D7-4479-8168-0C80B78E3A75}" dt="2022-11-19T05:41:54.137" v="26061" actId="26606"/>
          <ac:graphicFrameMkLst>
            <pc:docMk/>
            <pc:sldMk cId="872765134" sldId="267"/>
            <ac:graphicFrameMk id="5" creationId="{90723242-A5A3-11F7-8E45-0AE7715CD4EC}"/>
          </ac:graphicFrameMkLst>
        </pc:graphicFrameChg>
      </pc:sldChg>
      <pc:sldChg chg="addSp delSp modSp new mod ord setBg delDesignElem chgLayout modNotesTx">
        <pc:chgData name="Melissa Rollins" userId="16c51e89-7a48-4dab-88b4-a91c57284a30" providerId="ADAL" clId="{B98C9E38-19D7-4479-8168-0C80B78E3A75}" dt="2022-11-19T05:07:43.235" v="25080" actId="26606"/>
        <pc:sldMkLst>
          <pc:docMk/>
          <pc:sldMk cId="1686028277" sldId="268"/>
        </pc:sldMkLst>
        <pc:spChg chg="mod ord">
          <ac:chgData name="Melissa Rollins" userId="16c51e89-7a48-4dab-88b4-a91c57284a30" providerId="ADAL" clId="{B98C9E38-19D7-4479-8168-0C80B78E3A75}" dt="2022-11-19T04:49:12.619" v="24095" actId="26606"/>
          <ac:spMkLst>
            <pc:docMk/>
            <pc:sldMk cId="1686028277" sldId="268"/>
            <ac:spMk id="2" creationId="{6EE579E9-43AF-AE9F-5306-9DA5B76B3F1D}"/>
          </ac:spMkLst>
        </pc:spChg>
        <pc:spChg chg="del mod">
          <ac:chgData name="Melissa Rollins" userId="16c51e89-7a48-4dab-88b4-a91c57284a30" providerId="ADAL" clId="{B98C9E38-19D7-4479-8168-0C80B78E3A75}" dt="2022-11-19T02:39:34.299" v="22553" actId="26606"/>
          <ac:spMkLst>
            <pc:docMk/>
            <pc:sldMk cId="1686028277" sldId="268"/>
            <ac:spMk id="3" creationId="{C15E4612-D67C-4B0F-A10A-0E71C2D15229}"/>
          </ac:spMkLst>
        </pc:spChg>
        <pc:spChg chg="add del mod">
          <ac:chgData name="Melissa Rollins" userId="16c51e89-7a48-4dab-88b4-a91c57284a30" providerId="ADAL" clId="{B98C9E38-19D7-4479-8168-0C80B78E3A75}" dt="2022-11-19T04:48:01.184" v="24018" actId="478"/>
          <ac:spMkLst>
            <pc:docMk/>
            <pc:sldMk cId="1686028277" sldId="268"/>
            <ac:spMk id="6" creationId="{5474E258-649F-664C-56A4-229EF980D5EE}"/>
          </ac:spMkLst>
        </pc:spChg>
        <pc:spChg chg="add del mod">
          <ac:chgData name="Melissa Rollins" userId="16c51e89-7a48-4dab-88b4-a91c57284a30" providerId="ADAL" clId="{B98C9E38-19D7-4479-8168-0C80B78E3A75}" dt="2022-11-19T04:48:51.518" v="24090"/>
          <ac:spMkLst>
            <pc:docMk/>
            <pc:sldMk cId="1686028277" sldId="268"/>
            <ac:spMk id="7" creationId="{EEA39F8B-6485-902B-AEF0-740A70619C59}"/>
          </ac:spMkLst>
        </pc:spChg>
        <pc:spChg chg="add del mod">
          <ac:chgData name="Melissa Rollins" userId="16c51e89-7a48-4dab-88b4-a91c57284a30" providerId="ADAL" clId="{B98C9E38-19D7-4479-8168-0C80B78E3A75}" dt="2022-11-19T04:48:51.518" v="24090"/>
          <ac:spMkLst>
            <pc:docMk/>
            <pc:sldMk cId="1686028277" sldId="268"/>
            <ac:spMk id="8" creationId="{179CB9C2-8C48-F0E2-EFAF-A45C75DA0F37}"/>
          </ac:spMkLst>
        </pc:spChg>
        <pc:spChg chg="add del">
          <ac:chgData name="Melissa Rollins" userId="16c51e89-7a48-4dab-88b4-a91c57284a30" providerId="ADAL" clId="{B98C9E38-19D7-4479-8168-0C80B78E3A75}" dt="2022-11-19T04:46:07.536" v="23885" actId="26606"/>
          <ac:spMkLst>
            <pc:docMk/>
            <pc:sldMk cId="1686028277" sldId="268"/>
            <ac:spMk id="9" creationId="{308119F7-B84E-4EBF-919F-A9B0F6D92473}"/>
          </ac:spMkLst>
        </pc:spChg>
        <pc:spChg chg="add del mod">
          <ac:chgData name="Melissa Rollins" userId="16c51e89-7a48-4dab-88b4-a91c57284a30" providerId="ADAL" clId="{B98C9E38-19D7-4479-8168-0C80B78E3A75}" dt="2022-11-19T04:48:53.482" v="24091"/>
          <ac:spMkLst>
            <pc:docMk/>
            <pc:sldMk cId="1686028277" sldId="268"/>
            <ac:spMk id="10" creationId="{C13DDCEC-919F-4C64-CC60-556FF9CE91CE}"/>
          </ac:spMkLst>
        </pc:spChg>
        <pc:spChg chg="add del">
          <ac:chgData name="Melissa Rollins" userId="16c51e89-7a48-4dab-88b4-a91c57284a30" providerId="ADAL" clId="{B98C9E38-19D7-4479-8168-0C80B78E3A75}" dt="2022-11-19T04:46:07.536" v="23885" actId="26606"/>
          <ac:spMkLst>
            <pc:docMk/>
            <pc:sldMk cId="1686028277" sldId="268"/>
            <ac:spMk id="11" creationId="{DAA17479-17CB-402A-8689-750C6F38584C}"/>
          </ac:spMkLst>
        </pc:spChg>
        <pc:spChg chg="add del mod">
          <ac:chgData name="Melissa Rollins" userId="16c51e89-7a48-4dab-88b4-a91c57284a30" providerId="ADAL" clId="{B98C9E38-19D7-4479-8168-0C80B78E3A75}" dt="2022-11-19T04:48:53.482" v="24091"/>
          <ac:spMkLst>
            <pc:docMk/>
            <pc:sldMk cId="1686028277" sldId="268"/>
            <ac:spMk id="12" creationId="{422A6174-97FF-192B-E292-315D622112DD}"/>
          </ac:spMkLst>
        </pc:spChg>
        <pc:spChg chg="add del">
          <ac:chgData name="Melissa Rollins" userId="16c51e89-7a48-4dab-88b4-a91c57284a30" providerId="ADAL" clId="{B98C9E38-19D7-4479-8168-0C80B78E3A75}" dt="2022-11-19T04:46:07.536" v="23885" actId="26606"/>
          <ac:spMkLst>
            <pc:docMk/>
            <pc:sldMk cId="1686028277" sldId="268"/>
            <ac:spMk id="13" creationId="{F534AA72-89BF-4BB0-B339-DEB9FC7F1BF2}"/>
          </ac:spMkLst>
        </pc:spChg>
        <pc:spChg chg="add del mod">
          <ac:chgData name="Melissa Rollins" userId="16c51e89-7a48-4dab-88b4-a91c57284a30" providerId="ADAL" clId="{B98C9E38-19D7-4479-8168-0C80B78E3A75}" dt="2022-11-19T04:48:55.368" v="24092"/>
          <ac:spMkLst>
            <pc:docMk/>
            <pc:sldMk cId="1686028277" sldId="268"/>
            <ac:spMk id="14" creationId="{480BB60C-7D4B-28F9-5DAA-CAF0B96EEB14}"/>
          </ac:spMkLst>
        </pc:spChg>
        <pc:spChg chg="add del mod">
          <ac:chgData name="Melissa Rollins" userId="16c51e89-7a48-4dab-88b4-a91c57284a30" providerId="ADAL" clId="{B98C9E38-19D7-4479-8168-0C80B78E3A75}" dt="2022-11-19T04:48:55.368" v="24092"/>
          <ac:spMkLst>
            <pc:docMk/>
            <pc:sldMk cId="1686028277" sldId="268"/>
            <ac:spMk id="15" creationId="{155CD480-C8BD-3532-D5AA-5652CC4C3371}"/>
          </ac:spMkLst>
        </pc:spChg>
        <pc:spChg chg="add del">
          <ac:chgData name="Melissa Rollins" userId="16c51e89-7a48-4dab-88b4-a91c57284a30" providerId="ADAL" clId="{B98C9E38-19D7-4479-8168-0C80B78E3A75}" dt="2022-11-19T04:48:51.518" v="24090"/>
          <ac:spMkLst>
            <pc:docMk/>
            <pc:sldMk cId="1686028277" sldId="268"/>
            <ac:spMk id="18" creationId="{2BFB0E95-9CAE-4968-A118-2B9F7C8BBBEC}"/>
          </ac:spMkLst>
        </pc:spChg>
        <pc:spChg chg="add del">
          <ac:chgData name="Melissa Rollins" userId="16c51e89-7a48-4dab-88b4-a91c57284a30" providerId="ADAL" clId="{B98C9E38-19D7-4479-8168-0C80B78E3A75}" dt="2022-11-19T04:48:51.518" v="24090"/>
          <ac:spMkLst>
            <pc:docMk/>
            <pc:sldMk cId="1686028277" sldId="268"/>
            <ac:spMk id="20" creationId="{72133437-BFEB-412D-978C-59379BF575EC}"/>
          </ac:spMkLst>
        </pc:spChg>
        <pc:spChg chg="add del">
          <ac:chgData name="Melissa Rollins" userId="16c51e89-7a48-4dab-88b4-a91c57284a30" providerId="ADAL" clId="{B98C9E38-19D7-4479-8168-0C80B78E3A75}" dt="2022-11-19T04:49:12.536" v="24094" actId="26606"/>
          <ac:spMkLst>
            <pc:docMk/>
            <pc:sldMk cId="1686028277" sldId="268"/>
            <ac:spMk id="26" creationId="{2BFB0E95-9CAE-4968-A118-2B9F7C8BBBEC}"/>
          </ac:spMkLst>
        </pc:spChg>
        <pc:spChg chg="add del">
          <ac:chgData name="Melissa Rollins" userId="16c51e89-7a48-4dab-88b4-a91c57284a30" providerId="ADAL" clId="{B98C9E38-19D7-4479-8168-0C80B78E3A75}" dt="2022-11-19T04:49:12.536" v="24094" actId="26606"/>
          <ac:spMkLst>
            <pc:docMk/>
            <pc:sldMk cId="1686028277" sldId="268"/>
            <ac:spMk id="31" creationId="{72133437-BFEB-412D-978C-59379BF575EC}"/>
          </ac:spMkLst>
        </pc:spChg>
        <pc:spChg chg="add del">
          <ac:chgData name="Melissa Rollins" userId="16c51e89-7a48-4dab-88b4-a91c57284a30" providerId="ADAL" clId="{B98C9E38-19D7-4479-8168-0C80B78E3A75}" dt="2022-11-19T04:48:51.518" v="24090"/>
          <ac:spMkLst>
            <pc:docMk/>
            <pc:sldMk cId="1686028277" sldId="268"/>
            <ac:spMk id="32" creationId="{D277D65C-DA10-481D-B5A1-7DB78CF638DD}"/>
          </ac:spMkLst>
        </pc:spChg>
        <pc:spChg chg="add del">
          <ac:chgData name="Melissa Rollins" userId="16c51e89-7a48-4dab-88b4-a91c57284a30" providerId="ADAL" clId="{B98C9E38-19D7-4479-8168-0C80B78E3A75}" dt="2022-11-19T04:49:12.536" v="24094" actId="26606"/>
          <ac:spMkLst>
            <pc:docMk/>
            <pc:sldMk cId="1686028277" sldId="268"/>
            <ac:spMk id="37" creationId="{D277D65C-DA10-481D-B5A1-7DB78CF638DD}"/>
          </ac:spMkLst>
        </pc:spChg>
        <pc:spChg chg="add del">
          <ac:chgData name="Melissa Rollins" userId="16c51e89-7a48-4dab-88b4-a91c57284a30" providerId="ADAL" clId="{B98C9E38-19D7-4479-8168-0C80B78E3A75}" dt="2022-11-19T04:50:13.399" v="24118" actId="26606"/>
          <ac:spMkLst>
            <pc:docMk/>
            <pc:sldMk cId="1686028277" sldId="268"/>
            <ac:spMk id="39" creationId="{308119F7-B84E-4EBF-919F-A9B0F6D92473}"/>
          </ac:spMkLst>
        </pc:spChg>
        <pc:spChg chg="add del">
          <ac:chgData name="Melissa Rollins" userId="16c51e89-7a48-4dab-88b4-a91c57284a30" providerId="ADAL" clId="{B98C9E38-19D7-4479-8168-0C80B78E3A75}" dt="2022-11-19T04:50:13.399" v="24118" actId="26606"/>
          <ac:spMkLst>
            <pc:docMk/>
            <pc:sldMk cId="1686028277" sldId="268"/>
            <ac:spMk id="40" creationId="{DAA17479-17CB-402A-8689-750C6F38584C}"/>
          </ac:spMkLst>
        </pc:spChg>
        <pc:spChg chg="add del">
          <ac:chgData name="Melissa Rollins" userId="16c51e89-7a48-4dab-88b4-a91c57284a30" providerId="ADAL" clId="{B98C9E38-19D7-4479-8168-0C80B78E3A75}" dt="2022-11-19T04:50:13.399" v="24118" actId="26606"/>
          <ac:spMkLst>
            <pc:docMk/>
            <pc:sldMk cId="1686028277" sldId="268"/>
            <ac:spMk id="41" creationId="{F534AA72-89BF-4BB0-B339-DEB9FC7F1BF2}"/>
          </ac:spMkLst>
        </pc:spChg>
        <pc:spChg chg="add del">
          <ac:chgData name="Melissa Rollins" userId="16c51e89-7a48-4dab-88b4-a91c57284a30" providerId="ADAL" clId="{B98C9E38-19D7-4479-8168-0C80B78E3A75}" dt="2022-11-19T05:07:43.235" v="25080" actId="26606"/>
          <ac:spMkLst>
            <pc:docMk/>
            <pc:sldMk cId="1686028277" sldId="268"/>
            <ac:spMk id="46" creationId="{308119F7-B84E-4EBF-919F-A9B0F6D92473}"/>
          </ac:spMkLst>
        </pc:spChg>
        <pc:spChg chg="add del">
          <ac:chgData name="Melissa Rollins" userId="16c51e89-7a48-4dab-88b4-a91c57284a30" providerId="ADAL" clId="{B98C9E38-19D7-4479-8168-0C80B78E3A75}" dt="2022-11-19T05:07:43.235" v="25080" actId="26606"/>
          <ac:spMkLst>
            <pc:docMk/>
            <pc:sldMk cId="1686028277" sldId="268"/>
            <ac:spMk id="48" creationId="{DAA17479-17CB-402A-8689-750C6F38584C}"/>
          </ac:spMkLst>
        </pc:spChg>
        <pc:spChg chg="add del">
          <ac:chgData name="Melissa Rollins" userId="16c51e89-7a48-4dab-88b4-a91c57284a30" providerId="ADAL" clId="{B98C9E38-19D7-4479-8168-0C80B78E3A75}" dt="2022-11-19T05:07:43.235" v="25080" actId="26606"/>
          <ac:spMkLst>
            <pc:docMk/>
            <pc:sldMk cId="1686028277" sldId="268"/>
            <ac:spMk id="50" creationId="{F534AA72-89BF-4BB0-B339-DEB9FC7F1BF2}"/>
          </ac:spMkLst>
        </pc:spChg>
        <pc:spChg chg="add">
          <ac:chgData name="Melissa Rollins" userId="16c51e89-7a48-4dab-88b4-a91c57284a30" providerId="ADAL" clId="{B98C9E38-19D7-4479-8168-0C80B78E3A75}" dt="2022-11-19T05:07:43.235" v="25080" actId="26606"/>
          <ac:spMkLst>
            <pc:docMk/>
            <pc:sldMk cId="1686028277" sldId="268"/>
            <ac:spMk id="55" creationId="{308119F7-B84E-4EBF-919F-A9B0F6D92473}"/>
          </ac:spMkLst>
        </pc:spChg>
        <pc:spChg chg="add">
          <ac:chgData name="Melissa Rollins" userId="16c51e89-7a48-4dab-88b4-a91c57284a30" providerId="ADAL" clId="{B98C9E38-19D7-4479-8168-0C80B78E3A75}" dt="2022-11-19T05:07:43.235" v="25080" actId="26606"/>
          <ac:spMkLst>
            <pc:docMk/>
            <pc:sldMk cId="1686028277" sldId="268"/>
            <ac:spMk id="57" creationId="{DAA17479-17CB-402A-8689-750C6F38584C}"/>
          </ac:spMkLst>
        </pc:spChg>
        <pc:spChg chg="add">
          <ac:chgData name="Melissa Rollins" userId="16c51e89-7a48-4dab-88b4-a91c57284a30" providerId="ADAL" clId="{B98C9E38-19D7-4479-8168-0C80B78E3A75}" dt="2022-11-19T05:07:43.235" v="25080" actId="26606"/>
          <ac:spMkLst>
            <pc:docMk/>
            <pc:sldMk cId="1686028277" sldId="268"/>
            <ac:spMk id="59" creationId="{F534AA72-89BF-4BB0-B339-DEB9FC7F1BF2}"/>
          </ac:spMkLst>
        </pc:spChg>
        <pc:grpChg chg="add del">
          <ac:chgData name="Melissa Rollins" userId="16c51e89-7a48-4dab-88b4-a91c57284a30" providerId="ADAL" clId="{B98C9E38-19D7-4479-8168-0C80B78E3A75}" dt="2022-11-19T04:49:12.536" v="24094" actId="26606"/>
          <ac:grpSpMkLst>
            <pc:docMk/>
            <pc:sldMk cId="1686028277" sldId="268"/>
            <ac:grpSpMk id="19" creationId="{9F9D18AC-8DBF-44B9-B251-652985A640D9}"/>
          </ac:grpSpMkLst>
        </pc:grpChg>
        <pc:grpChg chg="add del">
          <ac:chgData name="Melissa Rollins" userId="16c51e89-7a48-4dab-88b4-a91c57284a30" providerId="ADAL" clId="{B98C9E38-19D7-4479-8168-0C80B78E3A75}" dt="2022-11-19T04:48:51.518" v="24090"/>
          <ac:grpSpMkLst>
            <pc:docMk/>
            <pc:sldMk cId="1686028277" sldId="268"/>
            <ac:grpSpMk id="22" creationId="{898907C4-FC8B-4436-8D59-610E3736136D}"/>
          </ac:grpSpMkLst>
        </pc:grpChg>
        <pc:grpChg chg="add del">
          <ac:chgData name="Melissa Rollins" userId="16c51e89-7a48-4dab-88b4-a91c57284a30" providerId="ADAL" clId="{B98C9E38-19D7-4479-8168-0C80B78E3A75}" dt="2022-11-19T04:48:51.518" v="24090"/>
          <ac:grpSpMkLst>
            <pc:docMk/>
            <pc:sldMk cId="1686028277" sldId="268"/>
            <ac:grpSpMk id="27" creationId="{9F9D18AC-8DBF-44B9-B251-652985A640D9}"/>
          </ac:grpSpMkLst>
        </pc:grpChg>
        <pc:grpChg chg="add del">
          <ac:chgData name="Melissa Rollins" userId="16c51e89-7a48-4dab-88b4-a91c57284a30" providerId="ADAL" clId="{B98C9E38-19D7-4479-8168-0C80B78E3A75}" dt="2022-11-19T04:49:12.536" v="24094" actId="26606"/>
          <ac:grpSpMkLst>
            <pc:docMk/>
            <pc:sldMk cId="1686028277" sldId="268"/>
            <ac:grpSpMk id="33" creationId="{898907C4-FC8B-4436-8D59-610E3736136D}"/>
          </ac:grpSpMkLst>
        </pc:grpChg>
        <pc:graphicFrameChg chg="add del mod ord modGraphic">
          <ac:chgData name="Melissa Rollins" userId="16c51e89-7a48-4dab-88b4-a91c57284a30" providerId="ADAL" clId="{B98C9E38-19D7-4479-8168-0C80B78E3A75}" dt="2022-11-19T05:07:43.235" v="25080" actId="26606"/>
          <ac:graphicFrameMkLst>
            <pc:docMk/>
            <pc:sldMk cId="1686028277" sldId="268"/>
            <ac:graphicFrameMk id="5" creationId="{ED1CF331-12B7-A15F-AA2D-58439B5AF8E0}"/>
          </ac:graphicFrameMkLst>
        </pc:graphicFrameChg>
      </pc:sldChg>
      <pc:sldChg chg="addSp delSp modSp new del mod modClrScheme chgLayout">
        <pc:chgData name="Melissa Rollins" userId="16c51e89-7a48-4dab-88b4-a91c57284a30" providerId="ADAL" clId="{B98C9E38-19D7-4479-8168-0C80B78E3A75}" dt="2022-11-19T05:42:37.568" v="26062" actId="2696"/>
        <pc:sldMkLst>
          <pc:docMk/>
          <pc:sldMk cId="2749728169" sldId="269"/>
        </pc:sldMkLst>
        <pc:spChg chg="mod ord">
          <ac:chgData name="Melissa Rollins" userId="16c51e89-7a48-4dab-88b4-a91c57284a30" providerId="ADAL" clId="{B98C9E38-19D7-4479-8168-0C80B78E3A75}" dt="2022-11-14T22:19:43.847" v="10204" actId="700"/>
          <ac:spMkLst>
            <pc:docMk/>
            <pc:sldMk cId="2749728169" sldId="269"/>
            <ac:spMk id="2" creationId="{65C6B0A4-5E3A-9492-656F-6F44DE6ED3F2}"/>
          </ac:spMkLst>
        </pc:spChg>
        <pc:spChg chg="del mod ord">
          <ac:chgData name="Melissa Rollins" userId="16c51e89-7a48-4dab-88b4-a91c57284a30" providerId="ADAL" clId="{B98C9E38-19D7-4479-8168-0C80B78E3A75}" dt="2022-11-14T22:19:43.847" v="10204" actId="700"/>
          <ac:spMkLst>
            <pc:docMk/>
            <pc:sldMk cId="2749728169" sldId="269"/>
            <ac:spMk id="3" creationId="{8E2CAC7B-6177-493E-D7B7-2FE358213FC7}"/>
          </ac:spMkLst>
        </pc:spChg>
        <pc:spChg chg="add mod ord">
          <ac:chgData name="Melissa Rollins" userId="16c51e89-7a48-4dab-88b4-a91c57284a30" providerId="ADAL" clId="{B98C9E38-19D7-4479-8168-0C80B78E3A75}" dt="2022-11-14T22:19:51.970" v="10215" actId="20577"/>
          <ac:spMkLst>
            <pc:docMk/>
            <pc:sldMk cId="2749728169" sldId="269"/>
            <ac:spMk id="4" creationId="{A7A31C00-5673-7F54-447F-5E0AC4972564}"/>
          </ac:spMkLst>
        </pc:spChg>
        <pc:spChg chg="add mod ord">
          <ac:chgData name="Melissa Rollins" userId="16c51e89-7a48-4dab-88b4-a91c57284a30" providerId="ADAL" clId="{B98C9E38-19D7-4479-8168-0C80B78E3A75}" dt="2022-11-14T22:25:13.183" v="10694" actId="5793"/>
          <ac:spMkLst>
            <pc:docMk/>
            <pc:sldMk cId="2749728169" sldId="269"/>
            <ac:spMk id="5" creationId="{543D2893-111B-D9E2-3388-33AE8A9DCED0}"/>
          </ac:spMkLst>
        </pc:spChg>
        <pc:spChg chg="add mod ord">
          <ac:chgData name="Melissa Rollins" userId="16c51e89-7a48-4dab-88b4-a91c57284a30" providerId="ADAL" clId="{B98C9E38-19D7-4479-8168-0C80B78E3A75}" dt="2022-11-14T22:19:57.848" v="10232" actId="20577"/>
          <ac:spMkLst>
            <pc:docMk/>
            <pc:sldMk cId="2749728169" sldId="269"/>
            <ac:spMk id="6" creationId="{49199560-E086-CE1D-E5EA-0078C1874C75}"/>
          </ac:spMkLst>
        </pc:spChg>
        <pc:spChg chg="add mod ord">
          <ac:chgData name="Melissa Rollins" userId="16c51e89-7a48-4dab-88b4-a91c57284a30" providerId="ADAL" clId="{B98C9E38-19D7-4479-8168-0C80B78E3A75}" dt="2022-11-14T22:25:11.880" v="10692" actId="27636"/>
          <ac:spMkLst>
            <pc:docMk/>
            <pc:sldMk cId="2749728169" sldId="269"/>
            <ac:spMk id="7" creationId="{C3ABBB4F-7D25-2551-17AF-80D6929E4ECA}"/>
          </ac:spMkLst>
        </pc:spChg>
      </pc:sldChg>
      <pc:sldChg chg="addSp delSp modSp new del mod modClrScheme chgLayout modNotesTx">
        <pc:chgData name="Melissa Rollins" userId="16c51e89-7a48-4dab-88b4-a91c57284a30" providerId="ADAL" clId="{B98C9E38-19D7-4479-8168-0C80B78E3A75}" dt="2022-11-19T05:42:51.936" v="26063" actId="2696"/>
        <pc:sldMkLst>
          <pc:docMk/>
          <pc:sldMk cId="3611726081" sldId="270"/>
        </pc:sldMkLst>
        <pc:spChg chg="del mod ord">
          <ac:chgData name="Melissa Rollins" userId="16c51e89-7a48-4dab-88b4-a91c57284a30" providerId="ADAL" clId="{B98C9E38-19D7-4479-8168-0C80B78E3A75}" dt="2022-11-14T22:25:35.218" v="10696" actId="700"/>
          <ac:spMkLst>
            <pc:docMk/>
            <pc:sldMk cId="3611726081" sldId="270"/>
            <ac:spMk id="2" creationId="{DC803571-943D-7C02-0E5B-4B25510E7E31}"/>
          </ac:spMkLst>
        </pc:spChg>
        <pc:spChg chg="del">
          <ac:chgData name="Melissa Rollins" userId="16c51e89-7a48-4dab-88b4-a91c57284a30" providerId="ADAL" clId="{B98C9E38-19D7-4479-8168-0C80B78E3A75}" dt="2022-11-14T22:25:35.218" v="10696" actId="700"/>
          <ac:spMkLst>
            <pc:docMk/>
            <pc:sldMk cId="3611726081" sldId="270"/>
            <ac:spMk id="3" creationId="{FBFA37DD-3799-B323-6CAC-53EE37837EF8}"/>
          </ac:spMkLst>
        </pc:spChg>
        <pc:spChg chg="del mod ord">
          <ac:chgData name="Melissa Rollins" userId="16c51e89-7a48-4dab-88b4-a91c57284a30" providerId="ADAL" clId="{B98C9E38-19D7-4479-8168-0C80B78E3A75}" dt="2022-11-14T22:25:35.218" v="10696" actId="700"/>
          <ac:spMkLst>
            <pc:docMk/>
            <pc:sldMk cId="3611726081" sldId="270"/>
            <ac:spMk id="4" creationId="{AE839F61-DE4D-D234-6F85-20A4979B3B17}"/>
          </ac:spMkLst>
        </pc:spChg>
        <pc:spChg chg="del">
          <ac:chgData name="Melissa Rollins" userId="16c51e89-7a48-4dab-88b4-a91c57284a30" providerId="ADAL" clId="{B98C9E38-19D7-4479-8168-0C80B78E3A75}" dt="2022-11-14T22:25:35.218" v="10696" actId="700"/>
          <ac:spMkLst>
            <pc:docMk/>
            <pc:sldMk cId="3611726081" sldId="270"/>
            <ac:spMk id="5" creationId="{B98A400B-D7EC-5DA4-E072-335F5C4D4EA9}"/>
          </ac:spMkLst>
        </pc:spChg>
        <pc:spChg chg="del">
          <ac:chgData name="Melissa Rollins" userId="16c51e89-7a48-4dab-88b4-a91c57284a30" providerId="ADAL" clId="{B98C9E38-19D7-4479-8168-0C80B78E3A75}" dt="2022-11-14T22:25:35.218" v="10696" actId="700"/>
          <ac:spMkLst>
            <pc:docMk/>
            <pc:sldMk cId="3611726081" sldId="270"/>
            <ac:spMk id="6" creationId="{9FB976B8-7447-8EFF-D5B3-F9C20474CFA1}"/>
          </ac:spMkLst>
        </pc:spChg>
        <pc:spChg chg="add mod ord">
          <ac:chgData name="Melissa Rollins" userId="16c51e89-7a48-4dab-88b4-a91c57284a30" providerId="ADAL" clId="{B98C9E38-19D7-4479-8168-0C80B78E3A75}" dt="2022-11-14T22:26:24.126" v="10786" actId="20577"/>
          <ac:spMkLst>
            <pc:docMk/>
            <pc:sldMk cId="3611726081" sldId="270"/>
            <ac:spMk id="7" creationId="{FD87BF9E-50EC-019E-C75B-212AB2AB91AF}"/>
          </ac:spMkLst>
        </pc:spChg>
        <pc:spChg chg="add mod ord">
          <ac:chgData name="Melissa Rollins" userId="16c51e89-7a48-4dab-88b4-a91c57284a30" providerId="ADAL" clId="{B98C9E38-19D7-4479-8168-0C80B78E3A75}" dt="2022-11-15T14:14:24.718" v="11429" actId="27636"/>
          <ac:spMkLst>
            <pc:docMk/>
            <pc:sldMk cId="3611726081" sldId="270"/>
            <ac:spMk id="8" creationId="{945A8278-3CA1-F414-5FC3-2516C6789AB8}"/>
          </ac:spMkLst>
        </pc:spChg>
      </pc:sldChg>
      <pc:sldChg chg="addSp delSp modSp new mod ord setBg modNotesTx">
        <pc:chgData name="Melissa Rollins" userId="16c51e89-7a48-4dab-88b4-a91c57284a30" providerId="ADAL" clId="{B98C9E38-19D7-4479-8168-0C80B78E3A75}" dt="2022-11-19T05:21:21.616" v="25373" actId="26606"/>
        <pc:sldMkLst>
          <pc:docMk/>
          <pc:sldMk cId="963343764" sldId="271"/>
        </pc:sldMkLst>
        <pc:spChg chg="mod">
          <ac:chgData name="Melissa Rollins" userId="16c51e89-7a48-4dab-88b4-a91c57284a30" providerId="ADAL" clId="{B98C9E38-19D7-4479-8168-0C80B78E3A75}" dt="2022-11-19T05:21:21.616" v="25373" actId="26606"/>
          <ac:spMkLst>
            <pc:docMk/>
            <pc:sldMk cId="963343764" sldId="271"/>
            <ac:spMk id="2" creationId="{7843B6A5-1717-B3C6-F7C4-B01BD79FC97C}"/>
          </ac:spMkLst>
        </pc:spChg>
        <pc:spChg chg="del mod">
          <ac:chgData name="Melissa Rollins" userId="16c51e89-7a48-4dab-88b4-a91c57284a30" providerId="ADAL" clId="{B98C9E38-19D7-4479-8168-0C80B78E3A75}" dt="2022-11-19T05:21:21.616" v="25373" actId="26606"/>
          <ac:spMkLst>
            <pc:docMk/>
            <pc:sldMk cId="963343764" sldId="271"/>
            <ac:spMk id="3" creationId="{55BBDFA6-86D8-AA70-415E-4876EC25C38E}"/>
          </ac:spMkLst>
        </pc:spChg>
        <pc:spChg chg="add">
          <ac:chgData name="Melissa Rollins" userId="16c51e89-7a48-4dab-88b4-a91c57284a30" providerId="ADAL" clId="{B98C9E38-19D7-4479-8168-0C80B78E3A75}" dt="2022-11-19T05:21:21.616" v="25373" actId="26606"/>
          <ac:spMkLst>
            <pc:docMk/>
            <pc:sldMk cId="963343764" sldId="271"/>
            <ac:spMk id="9" creationId="{308119F7-B84E-4EBF-919F-A9B0F6D92473}"/>
          </ac:spMkLst>
        </pc:spChg>
        <pc:spChg chg="add">
          <ac:chgData name="Melissa Rollins" userId="16c51e89-7a48-4dab-88b4-a91c57284a30" providerId="ADAL" clId="{B98C9E38-19D7-4479-8168-0C80B78E3A75}" dt="2022-11-19T05:21:21.616" v="25373" actId="26606"/>
          <ac:spMkLst>
            <pc:docMk/>
            <pc:sldMk cId="963343764" sldId="271"/>
            <ac:spMk id="11" creationId="{DAA17479-17CB-402A-8689-750C6F38584C}"/>
          </ac:spMkLst>
        </pc:spChg>
        <pc:spChg chg="add">
          <ac:chgData name="Melissa Rollins" userId="16c51e89-7a48-4dab-88b4-a91c57284a30" providerId="ADAL" clId="{B98C9E38-19D7-4479-8168-0C80B78E3A75}" dt="2022-11-19T05:21:21.616" v="25373" actId="26606"/>
          <ac:spMkLst>
            <pc:docMk/>
            <pc:sldMk cId="963343764" sldId="271"/>
            <ac:spMk id="13" creationId="{F534AA72-89BF-4BB0-B339-DEB9FC7F1BF2}"/>
          </ac:spMkLst>
        </pc:spChg>
        <pc:graphicFrameChg chg="add">
          <ac:chgData name="Melissa Rollins" userId="16c51e89-7a48-4dab-88b4-a91c57284a30" providerId="ADAL" clId="{B98C9E38-19D7-4479-8168-0C80B78E3A75}" dt="2022-11-19T05:21:21.616" v="25373" actId="26606"/>
          <ac:graphicFrameMkLst>
            <pc:docMk/>
            <pc:sldMk cId="963343764" sldId="271"/>
            <ac:graphicFrameMk id="5" creationId="{EE26FB5D-0733-FD2C-BFD0-948BF792972B}"/>
          </ac:graphicFrameMkLst>
        </pc:graphicFrameChg>
      </pc:sldChg>
      <pc:sldChg chg="addSp delSp modSp new mod ord modNotesTx">
        <pc:chgData name="Melissa Rollins" userId="16c51e89-7a48-4dab-88b4-a91c57284a30" providerId="ADAL" clId="{B98C9E38-19D7-4479-8168-0C80B78E3A75}" dt="2022-11-19T05:20:59.983" v="25372"/>
        <pc:sldMkLst>
          <pc:docMk/>
          <pc:sldMk cId="2315149937" sldId="272"/>
        </pc:sldMkLst>
        <pc:spChg chg="mod">
          <ac:chgData name="Melissa Rollins" userId="16c51e89-7a48-4dab-88b4-a91c57284a30" providerId="ADAL" clId="{B98C9E38-19D7-4479-8168-0C80B78E3A75}" dt="2022-11-19T05:19:07.701" v="25369" actId="20577"/>
          <ac:spMkLst>
            <pc:docMk/>
            <pc:sldMk cId="2315149937" sldId="272"/>
            <ac:spMk id="2" creationId="{DEC3D645-5E0B-E87F-2E8B-821EFDB486D3}"/>
          </ac:spMkLst>
        </pc:spChg>
        <pc:spChg chg="del mod">
          <ac:chgData name="Melissa Rollins" userId="16c51e89-7a48-4dab-88b4-a91c57284a30" providerId="ADAL" clId="{B98C9E38-19D7-4479-8168-0C80B78E3A75}" dt="2022-11-19T05:19:22.476" v="25370" actId="26606"/>
          <ac:spMkLst>
            <pc:docMk/>
            <pc:sldMk cId="2315149937" sldId="272"/>
            <ac:spMk id="3" creationId="{3F52CB1F-B3BD-E4F3-087D-0755E1922B90}"/>
          </ac:spMkLst>
        </pc:spChg>
        <pc:graphicFrameChg chg="add mod">
          <ac:chgData name="Melissa Rollins" userId="16c51e89-7a48-4dab-88b4-a91c57284a30" providerId="ADAL" clId="{B98C9E38-19D7-4479-8168-0C80B78E3A75}" dt="2022-11-19T05:19:33.055" v="25371" actId="20577"/>
          <ac:graphicFrameMkLst>
            <pc:docMk/>
            <pc:sldMk cId="2315149937" sldId="272"/>
            <ac:graphicFrameMk id="5" creationId="{98375C88-51AE-8979-B2EB-5ED14ACEDE4D}"/>
          </ac:graphicFrameMkLst>
        </pc:graphicFrameChg>
      </pc:sldChg>
      <pc:sldChg chg="modSp new mod ord">
        <pc:chgData name="Melissa Rollins" userId="16c51e89-7a48-4dab-88b4-a91c57284a30" providerId="ADAL" clId="{B98C9E38-19D7-4479-8168-0C80B78E3A75}" dt="2022-11-17T18:14:35.851" v="16788"/>
        <pc:sldMkLst>
          <pc:docMk/>
          <pc:sldMk cId="1597460618" sldId="273"/>
        </pc:sldMkLst>
        <pc:spChg chg="mod">
          <ac:chgData name="Melissa Rollins" userId="16c51e89-7a48-4dab-88b4-a91c57284a30" providerId="ADAL" clId="{B98C9E38-19D7-4479-8168-0C80B78E3A75}" dt="2022-11-15T17:03:44.188" v="13583" actId="20577"/>
          <ac:spMkLst>
            <pc:docMk/>
            <pc:sldMk cId="1597460618" sldId="273"/>
            <ac:spMk id="2" creationId="{937BEFC5-5C86-3BCB-BD1E-4B585086053C}"/>
          </ac:spMkLst>
        </pc:spChg>
        <pc:spChg chg="mod">
          <ac:chgData name="Melissa Rollins" userId="16c51e89-7a48-4dab-88b4-a91c57284a30" providerId="ADAL" clId="{B98C9E38-19D7-4479-8168-0C80B78E3A75}" dt="2022-11-15T17:48:23.020" v="14351" actId="27636"/>
          <ac:spMkLst>
            <pc:docMk/>
            <pc:sldMk cId="1597460618" sldId="273"/>
            <ac:spMk id="3" creationId="{7A064ACD-249A-5230-209A-184C7FF772E2}"/>
          </ac:spMkLst>
        </pc:spChg>
      </pc:sldChg>
      <pc:sldChg chg="modSp new mod ord">
        <pc:chgData name="Melissa Rollins" userId="16c51e89-7a48-4dab-88b4-a91c57284a30" providerId="ADAL" clId="{B98C9E38-19D7-4479-8168-0C80B78E3A75}" dt="2022-11-17T18:14:26.247" v="16782"/>
        <pc:sldMkLst>
          <pc:docMk/>
          <pc:sldMk cId="3504400886" sldId="274"/>
        </pc:sldMkLst>
        <pc:spChg chg="mod">
          <ac:chgData name="Melissa Rollins" userId="16c51e89-7a48-4dab-88b4-a91c57284a30" providerId="ADAL" clId="{B98C9E38-19D7-4479-8168-0C80B78E3A75}" dt="2022-11-15T18:16:07.347" v="14891" actId="20577"/>
          <ac:spMkLst>
            <pc:docMk/>
            <pc:sldMk cId="3504400886" sldId="274"/>
            <ac:spMk id="2" creationId="{8DA8BFDB-DD36-82B2-FF05-ACCB447F721E}"/>
          </ac:spMkLst>
        </pc:spChg>
        <pc:spChg chg="mod">
          <ac:chgData name="Melissa Rollins" userId="16c51e89-7a48-4dab-88b4-a91c57284a30" providerId="ADAL" clId="{B98C9E38-19D7-4479-8168-0C80B78E3A75}" dt="2022-11-15T18:17:01.635" v="14944" actId="20577"/>
          <ac:spMkLst>
            <pc:docMk/>
            <pc:sldMk cId="3504400886" sldId="274"/>
            <ac:spMk id="3" creationId="{B028027E-FEB8-0783-D149-847C7919559D}"/>
          </ac:spMkLst>
        </pc:spChg>
      </pc:sldChg>
      <pc:sldChg chg="modSp new del mod ord modNotesTx">
        <pc:chgData name="Melissa Rollins" userId="16c51e89-7a48-4dab-88b4-a91c57284a30" providerId="ADAL" clId="{B98C9E38-19D7-4479-8168-0C80B78E3A75}" dt="2022-11-19T05:35:50.627" v="25910" actId="2696"/>
        <pc:sldMkLst>
          <pc:docMk/>
          <pc:sldMk cId="1065587137" sldId="275"/>
        </pc:sldMkLst>
        <pc:spChg chg="mod">
          <ac:chgData name="Melissa Rollins" userId="16c51e89-7a48-4dab-88b4-a91c57284a30" providerId="ADAL" clId="{B98C9E38-19D7-4479-8168-0C80B78E3A75}" dt="2022-11-15T18:23:33.411" v="14981" actId="6549"/>
          <ac:spMkLst>
            <pc:docMk/>
            <pc:sldMk cId="1065587137" sldId="275"/>
            <ac:spMk id="2" creationId="{A961C5FE-977E-58C8-B6C6-6BEA76BDE296}"/>
          </ac:spMkLst>
        </pc:spChg>
        <pc:spChg chg="mod">
          <ac:chgData name="Melissa Rollins" userId="16c51e89-7a48-4dab-88b4-a91c57284a30" providerId="ADAL" clId="{B98C9E38-19D7-4479-8168-0C80B78E3A75}" dt="2022-11-15T18:30:48.185" v="15295" actId="27636"/>
          <ac:spMkLst>
            <pc:docMk/>
            <pc:sldMk cId="1065587137" sldId="275"/>
            <ac:spMk id="3" creationId="{77CF2B6D-3BEE-BEF8-243E-1516B4D6D56B}"/>
          </ac:spMkLst>
        </pc:spChg>
      </pc:sldChg>
      <pc:sldChg chg="addSp delSp modSp new mod ord setBg">
        <pc:chgData name="Melissa Rollins" userId="16c51e89-7a48-4dab-88b4-a91c57284a30" providerId="ADAL" clId="{B98C9E38-19D7-4479-8168-0C80B78E3A75}" dt="2022-11-19T04:54:10.173" v="24285" actId="26606"/>
        <pc:sldMkLst>
          <pc:docMk/>
          <pc:sldMk cId="4047308835" sldId="276"/>
        </pc:sldMkLst>
        <pc:spChg chg="mod">
          <ac:chgData name="Melissa Rollins" userId="16c51e89-7a48-4dab-88b4-a91c57284a30" providerId="ADAL" clId="{B98C9E38-19D7-4479-8168-0C80B78E3A75}" dt="2022-11-19T04:54:10.173" v="24285" actId="26606"/>
          <ac:spMkLst>
            <pc:docMk/>
            <pc:sldMk cId="4047308835" sldId="276"/>
            <ac:spMk id="2" creationId="{7974C550-288B-3CBD-3644-FCB0740CED26}"/>
          </ac:spMkLst>
        </pc:spChg>
        <pc:spChg chg="add del mod">
          <ac:chgData name="Melissa Rollins" userId="16c51e89-7a48-4dab-88b4-a91c57284a30" providerId="ADAL" clId="{B98C9E38-19D7-4479-8168-0C80B78E3A75}" dt="2022-11-19T04:54:10.173" v="24285" actId="26606"/>
          <ac:spMkLst>
            <pc:docMk/>
            <pc:sldMk cId="4047308835" sldId="276"/>
            <ac:spMk id="3" creationId="{33C8ACA5-7141-68E5-F54E-C8A5494A3DBD}"/>
          </ac:spMkLst>
        </pc:spChg>
        <pc:spChg chg="add">
          <ac:chgData name="Melissa Rollins" userId="16c51e89-7a48-4dab-88b4-a91c57284a30" providerId="ADAL" clId="{B98C9E38-19D7-4479-8168-0C80B78E3A75}" dt="2022-11-19T04:54:10.173" v="24285" actId="26606"/>
          <ac:spMkLst>
            <pc:docMk/>
            <pc:sldMk cId="4047308835" sldId="276"/>
            <ac:spMk id="13" creationId="{F534AA72-89BF-4BB0-B339-DEB9FC7F1BF2}"/>
          </ac:spMkLst>
        </pc:spChg>
        <pc:spChg chg="add">
          <ac:chgData name="Melissa Rollins" userId="16c51e89-7a48-4dab-88b4-a91c57284a30" providerId="ADAL" clId="{B98C9E38-19D7-4479-8168-0C80B78E3A75}" dt="2022-11-19T04:54:10.173" v="24285" actId="26606"/>
          <ac:spMkLst>
            <pc:docMk/>
            <pc:sldMk cId="4047308835" sldId="276"/>
            <ac:spMk id="14" creationId="{308119F7-B84E-4EBF-919F-A9B0F6D92473}"/>
          </ac:spMkLst>
        </pc:spChg>
        <pc:spChg chg="add">
          <ac:chgData name="Melissa Rollins" userId="16c51e89-7a48-4dab-88b4-a91c57284a30" providerId="ADAL" clId="{B98C9E38-19D7-4479-8168-0C80B78E3A75}" dt="2022-11-19T04:54:10.173" v="24285" actId="26606"/>
          <ac:spMkLst>
            <pc:docMk/>
            <pc:sldMk cId="4047308835" sldId="276"/>
            <ac:spMk id="15" creationId="{DAA17479-17CB-402A-8689-750C6F38584C}"/>
          </ac:spMkLst>
        </pc:spChg>
        <pc:graphicFrameChg chg="add del">
          <ac:chgData name="Melissa Rollins" userId="16c51e89-7a48-4dab-88b4-a91c57284a30" providerId="ADAL" clId="{B98C9E38-19D7-4479-8168-0C80B78E3A75}" dt="2022-11-19T04:53:53.009" v="24278" actId="26606"/>
          <ac:graphicFrameMkLst>
            <pc:docMk/>
            <pc:sldMk cId="4047308835" sldId="276"/>
            <ac:graphicFrameMk id="5" creationId="{1D1CDA02-9956-5EF2-B571-A9B47B09C62D}"/>
          </ac:graphicFrameMkLst>
        </pc:graphicFrameChg>
        <pc:graphicFrameChg chg="add del">
          <ac:chgData name="Melissa Rollins" userId="16c51e89-7a48-4dab-88b4-a91c57284a30" providerId="ADAL" clId="{B98C9E38-19D7-4479-8168-0C80B78E3A75}" dt="2022-11-19T04:53:57.774" v="24280" actId="26606"/>
          <ac:graphicFrameMkLst>
            <pc:docMk/>
            <pc:sldMk cId="4047308835" sldId="276"/>
            <ac:graphicFrameMk id="7" creationId="{15E25DB2-CB72-FC5A-912B-2311D65671E5}"/>
          </ac:graphicFrameMkLst>
        </pc:graphicFrameChg>
        <pc:graphicFrameChg chg="add del">
          <ac:chgData name="Melissa Rollins" userId="16c51e89-7a48-4dab-88b4-a91c57284a30" providerId="ADAL" clId="{B98C9E38-19D7-4479-8168-0C80B78E3A75}" dt="2022-11-19T04:54:00.503" v="24282" actId="26606"/>
          <ac:graphicFrameMkLst>
            <pc:docMk/>
            <pc:sldMk cId="4047308835" sldId="276"/>
            <ac:graphicFrameMk id="9" creationId="{CEA38B76-8FC0-6427-A352-7D17FBDD88D6}"/>
          </ac:graphicFrameMkLst>
        </pc:graphicFrameChg>
        <pc:graphicFrameChg chg="add del">
          <ac:chgData name="Melissa Rollins" userId="16c51e89-7a48-4dab-88b4-a91c57284a30" providerId="ADAL" clId="{B98C9E38-19D7-4479-8168-0C80B78E3A75}" dt="2022-11-19T04:54:10.103" v="24284" actId="26606"/>
          <ac:graphicFrameMkLst>
            <pc:docMk/>
            <pc:sldMk cId="4047308835" sldId="276"/>
            <ac:graphicFrameMk id="11" creationId="{9758BCE0-8F5B-86BF-30A0-67CE1EC312DE}"/>
          </ac:graphicFrameMkLst>
        </pc:graphicFrameChg>
        <pc:graphicFrameChg chg="add">
          <ac:chgData name="Melissa Rollins" userId="16c51e89-7a48-4dab-88b4-a91c57284a30" providerId="ADAL" clId="{B98C9E38-19D7-4479-8168-0C80B78E3A75}" dt="2022-11-19T04:54:10.173" v="24285" actId="26606"/>
          <ac:graphicFrameMkLst>
            <pc:docMk/>
            <pc:sldMk cId="4047308835" sldId="276"/>
            <ac:graphicFrameMk id="16" creationId="{EE40F97F-E92A-86C3-C53A-01AB1DCE30F7}"/>
          </ac:graphicFrameMkLst>
        </pc:graphicFrameChg>
      </pc:sldChg>
      <pc:sldChg chg="modSp new del mod modNotesTx">
        <pc:chgData name="Melissa Rollins" userId="16c51e89-7a48-4dab-88b4-a91c57284a30" providerId="ADAL" clId="{B98C9E38-19D7-4479-8168-0C80B78E3A75}" dt="2022-11-19T05:40:39.544" v="26056" actId="2696"/>
        <pc:sldMkLst>
          <pc:docMk/>
          <pc:sldMk cId="3554959317" sldId="277"/>
        </pc:sldMkLst>
        <pc:spChg chg="mod">
          <ac:chgData name="Melissa Rollins" userId="16c51e89-7a48-4dab-88b4-a91c57284a30" providerId="ADAL" clId="{B98C9E38-19D7-4479-8168-0C80B78E3A75}" dt="2022-11-15T19:19:07.329" v="15809" actId="20577"/>
          <ac:spMkLst>
            <pc:docMk/>
            <pc:sldMk cId="3554959317" sldId="277"/>
            <ac:spMk id="2" creationId="{8C101050-6E86-D8A9-9CD3-5E6C4667431C}"/>
          </ac:spMkLst>
        </pc:spChg>
        <pc:spChg chg="mod">
          <ac:chgData name="Melissa Rollins" userId="16c51e89-7a48-4dab-88b4-a91c57284a30" providerId="ADAL" clId="{B98C9E38-19D7-4479-8168-0C80B78E3A75}" dt="2022-11-15T19:36:10.111" v="16421" actId="1076"/>
          <ac:spMkLst>
            <pc:docMk/>
            <pc:sldMk cId="3554959317" sldId="277"/>
            <ac:spMk id="3" creationId="{97A4EC1B-FD9E-79BE-49ED-4016FAB21629}"/>
          </ac:spMkLst>
        </pc:spChg>
      </pc:sldChg>
      <pc:sldChg chg="modSp new del mod modNotesTx">
        <pc:chgData name="Melissa Rollins" userId="16c51e89-7a48-4dab-88b4-a91c57284a30" providerId="ADAL" clId="{B98C9E38-19D7-4479-8168-0C80B78E3A75}" dt="2022-11-19T05:40:46.938" v="26057" actId="2696"/>
        <pc:sldMkLst>
          <pc:docMk/>
          <pc:sldMk cId="1725623146" sldId="278"/>
        </pc:sldMkLst>
        <pc:spChg chg="mod">
          <ac:chgData name="Melissa Rollins" userId="16c51e89-7a48-4dab-88b4-a91c57284a30" providerId="ADAL" clId="{B98C9E38-19D7-4479-8168-0C80B78E3A75}" dt="2022-11-15T19:31:52.092" v="16264" actId="6549"/>
          <ac:spMkLst>
            <pc:docMk/>
            <pc:sldMk cId="1725623146" sldId="278"/>
            <ac:spMk id="2" creationId="{8DB5512C-530B-5128-773E-5963653E897B}"/>
          </ac:spMkLst>
        </pc:spChg>
        <pc:spChg chg="mod">
          <ac:chgData name="Melissa Rollins" userId="16c51e89-7a48-4dab-88b4-a91c57284a30" providerId="ADAL" clId="{B98C9E38-19D7-4479-8168-0C80B78E3A75}" dt="2022-11-15T19:33:07.647" v="16352" actId="20577"/>
          <ac:spMkLst>
            <pc:docMk/>
            <pc:sldMk cId="1725623146" sldId="278"/>
            <ac:spMk id="3" creationId="{48494A67-242E-5E35-D74D-42A76F67810C}"/>
          </ac:spMkLst>
        </pc:spChg>
      </pc:sldChg>
      <pc:sldChg chg="modSp new del mod ord">
        <pc:chgData name="Melissa Rollins" userId="16c51e89-7a48-4dab-88b4-a91c57284a30" providerId="ADAL" clId="{B98C9E38-19D7-4479-8168-0C80B78E3A75}" dt="2022-11-19T05:40:34.194" v="26055" actId="2696"/>
        <pc:sldMkLst>
          <pc:docMk/>
          <pc:sldMk cId="3387862789" sldId="279"/>
        </pc:sldMkLst>
        <pc:spChg chg="mod">
          <ac:chgData name="Melissa Rollins" userId="16c51e89-7a48-4dab-88b4-a91c57284a30" providerId="ADAL" clId="{B98C9E38-19D7-4479-8168-0C80B78E3A75}" dt="2022-11-18T23:32:19.770" v="19065" actId="20577"/>
          <ac:spMkLst>
            <pc:docMk/>
            <pc:sldMk cId="3387862789" sldId="279"/>
            <ac:spMk id="2" creationId="{421254FA-723C-32BA-76FE-423EC09F583B}"/>
          </ac:spMkLst>
        </pc:spChg>
        <pc:spChg chg="mod">
          <ac:chgData name="Melissa Rollins" userId="16c51e89-7a48-4dab-88b4-a91c57284a30" providerId="ADAL" clId="{B98C9E38-19D7-4479-8168-0C80B78E3A75}" dt="2022-11-18T23:53:21.076" v="19884" actId="6549"/>
          <ac:spMkLst>
            <pc:docMk/>
            <pc:sldMk cId="3387862789" sldId="279"/>
            <ac:spMk id="3" creationId="{F3923742-C763-29C8-5A63-05C1795DC025}"/>
          </ac:spMkLst>
        </pc:spChg>
      </pc:sldChg>
      <pc:sldChg chg="addSp delSp modSp new del mod setBg">
        <pc:chgData name="Melissa Rollins" userId="16c51e89-7a48-4dab-88b4-a91c57284a30" providerId="ADAL" clId="{B98C9E38-19D7-4479-8168-0C80B78E3A75}" dt="2022-11-15T19:52:49.685" v="16623" actId="2696"/>
        <pc:sldMkLst>
          <pc:docMk/>
          <pc:sldMk cId="1564374803" sldId="280"/>
        </pc:sldMkLst>
        <pc:spChg chg="add mod">
          <ac:chgData name="Melissa Rollins" userId="16c51e89-7a48-4dab-88b4-a91c57284a30" providerId="ADAL" clId="{B98C9E38-19D7-4479-8168-0C80B78E3A75}" dt="2022-11-15T19:45:38.058" v="16510" actId="26606"/>
          <ac:spMkLst>
            <pc:docMk/>
            <pc:sldMk cId="1564374803" sldId="280"/>
            <ac:spMk id="4" creationId="{24E8E7F4-53A7-213F-2C70-571999A14BAB}"/>
          </ac:spMkLst>
        </pc:spChg>
        <pc:spChg chg="add del">
          <ac:chgData name="Melissa Rollins" userId="16c51e89-7a48-4dab-88b4-a91c57284a30" providerId="ADAL" clId="{B98C9E38-19D7-4479-8168-0C80B78E3A75}" dt="2022-11-15T19:45:33.939" v="16503" actId="26606"/>
          <ac:spMkLst>
            <pc:docMk/>
            <pc:sldMk cId="1564374803" sldId="280"/>
            <ac:spMk id="9" creationId="{0C04A63C-988E-4CDA-93A4-2FE95EAD4E59}"/>
          </ac:spMkLst>
        </pc:spChg>
        <pc:spChg chg="add del">
          <ac:chgData name="Melissa Rollins" userId="16c51e89-7a48-4dab-88b4-a91c57284a30" providerId="ADAL" clId="{B98C9E38-19D7-4479-8168-0C80B78E3A75}" dt="2022-11-15T19:45:33.939" v="16503" actId="26606"/>
          <ac:spMkLst>
            <pc:docMk/>
            <pc:sldMk cId="1564374803" sldId="280"/>
            <ac:spMk id="11" creationId="{62F244BA-9ADF-4F8B-8A82-0BCFD736C55C}"/>
          </ac:spMkLst>
        </pc:spChg>
        <pc:spChg chg="add del">
          <ac:chgData name="Melissa Rollins" userId="16c51e89-7a48-4dab-88b4-a91c57284a30" providerId="ADAL" clId="{B98C9E38-19D7-4479-8168-0C80B78E3A75}" dt="2022-11-15T19:45:35.424" v="16505" actId="26606"/>
          <ac:spMkLst>
            <pc:docMk/>
            <pc:sldMk cId="1564374803" sldId="280"/>
            <ac:spMk id="18" creationId="{BE18C31E-4970-445B-8708-68FBB86DED6D}"/>
          </ac:spMkLst>
        </pc:spChg>
        <pc:spChg chg="add del">
          <ac:chgData name="Melissa Rollins" userId="16c51e89-7a48-4dab-88b4-a91c57284a30" providerId="ADAL" clId="{B98C9E38-19D7-4479-8168-0C80B78E3A75}" dt="2022-11-15T19:45:35.424" v="16505" actId="26606"/>
          <ac:spMkLst>
            <pc:docMk/>
            <pc:sldMk cId="1564374803" sldId="280"/>
            <ac:spMk id="19" creationId="{0AC03E49-9410-44F8-BAE9-E96A4928260C}"/>
          </ac:spMkLst>
        </pc:spChg>
        <pc:spChg chg="add del">
          <ac:chgData name="Melissa Rollins" userId="16c51e89-7a48-4dab-88b4-a91c57284a30" providerId="ADAL" clId="{B98C9E38-19D7-4479-8168-0C80B78E3A75}" dt="2022-11-15T19:45:35.424" v="16505" actId="26606"/>
          <ac:spMkLst>
            <pc:docMk/>
            <pc:sldMk cId="1564374803" sldId="280"/>
            <ac:spMk id="20" creationId="{76F1CA90-84C9-4052-98FA-85AB762EAA87}"/>
          </ac:spMkLst>
        </pc:spChg>
        <pc:spChg chg="add del">
          <ac:chgData name="Melissa Rollins" userId="16c51e89-7a48-4dab-88b4-a91c57284a30" providerId="ADAL" clId="{B98C9E38-19D7-4479-8168-0C80B78E3A75}" dt="2022-11-15T19:45:36.675" v="16507" actId="26606"/>
          <ac:spMkLst>
            <pc:docMk/>
            <pc:sldMk cId="1564374803" sldId="280"/>
            <ac:spMk id="22" creationId="{A174BE4E-3B60-4589-BBBA-5B2B34C48953}"/>
          </ac:spMkLst>
        </pc:spChg>
        <pc:spChg chg="add del">
          <ac:chgData name="Melissa Rollins" userId="16c51e89-7a48-4dab-88b4-a91c57284a30" providerId="ADAL" clId="{B98C9E38-19D7-4479-8168-0C80B78E3A75}" dt="2022-11-15T19:45:36.675" v="16507" actId="26606"/>
          <ac:spMkLst>
            <pc:docMk/>
            <pc:sldMk cId="1564374803" sldId="280"/>
            <ac:spMk id="23" creationId="{9344AA4C-E5F8-4DE4-B905-19F01CB1FA2C}"/>
          </ac:spMkLst>
        </pc:spChg>
        <pc:spChg chg="add del">
          <ac:chgData name="Melissa Rollins" userId="16c51e89-7a48-4dab-88b4-a91c57284a30" providerId="ADAL" clId="{B98C9E38-19D7-4479-8168-0C80B78E3A75}" dt="2022-11-15T19:45:36.675" v="16507" actId="26606"/>
          <ac:spMkLst>
            <pc:docMk/>
            <pc:sldMk cId="1564374803" sldId="280"/>
            <ac:spMk id="24" creationId="{7C463928-4CC0-4927-BAC3-3FF719ABB167}"/>
          </ac:spMkLst>
        </pc:spChg>
        <pc:spChg chg="add del">
          <ac:chgData name="Melissa Rollins" userId="16c51e89-7a48-4dab-88b4-a91c57284a30" providerId="ADAL" clId="{B98C9E38-19D7-4479-8168-0C80B78E3A75}" dt="2022-11-15T19:45:38.051" v="16509" actId="26606"/>
          <ac:spMkLst>
            <pc:docMk/>
            <pc:sldMk cId="1564374803" sldId="280"/>
            <ac:spMk id="26" creationId="{37D7CF97-C693-42F5-AFF2-9C4EBFE0E69A}"/>
          </ac:spMkLst>
        </pc:spChg>
        <pc:spChg chg="add">
          <ac:chgData name="Melissa Rollins" userId="16c51e89-7a48-4dab-88b4-a91c57284a30" providerId="ADAL" clId="{B98C9E38-19D7-4479-8168-0C80B78E3A75}" dt="2022-11-15T19:45:38.058" v="16510" actId="26606"/>
          <ac:spMkLst>
            <pc:docMk/>
            <pc:sldMk cId="1564374803" sldId="280"/>
            <ac:spMk id="28" creationId="{37D7CF97-C693-42F5-AFF2-9C4EBFE0E69A}"/>
          </ac:spMkLst>
        </pc:spChg>
        <pc:spChg chg="add">
          <ac:chgData name="Melissa Rollins" userId="16c51e89-7a48-4dab-88b4-a91c57284a30" providerId="ADAL" clId="{B98C9E38-19D7-4479-8168-0C80B78E3A75}" dt="2022-11-15T19:45:38.058" v="16510" actId="26606"/>
          <ac:spMkLst>
            <pc:docMk/>
            <pc:sldMk cId="1564374803" sldId="280"/>
            <ac:spMk id="29" creationId="{477461D8-A691-44CC-94F5-FE4FCE899AE0}"/>
          </ac:spMkLst>
        </pc:spChg>
        <pc:grpChg chg="add del">
          <ac:chgData name="Melissa Rollins" userId="16c51e89-7a48-4dab-88b4-a91c57284a30" providerId="ADAL" clId="{B98C9E38-19D7-4479-8168-0C80B78E3A75}" dt="2022-11-15T19:45:33.939" v="16503" actId="26606"/>
          <ac:grpSpMkLst>
            <pc:docMk/>
            <pc:sldMk cId="1564374803" sldId="280"/>
            <ac:grpSpMk id="13" creationId="{9CE01B79-04E0-42C8-9E4B-CA4E551FF131}"/>
          </ac:grpSpMkLst>
        </pc:grpChg>
        <pc:picChg chg="add mod">
          <ac:chgData name="Melissa Rollins" userId="16c51e89-7a48-4dab-88b4-a91c57284a30" providerId="ADAL" clId="{B98C9E38-19D7-4479-8168-0C80B78E3A75}" dt="2022-11-15T19:46:26.942" v="16583" actId="962"/>
          <ac:picMkLst>
            <pc:docMk/>
            <pc:sldMk cId="1564374803" sldId="280"/>
            <ac:picMk id="3" creationId="{E6F0468F-B9E0-1F3D-C767-5E5AEB8245B5}"/>
          </ac:picMkLst>
        </pc:picChg>
      </pc:sldChg>
      <pc:sldChg chg="addSp delSp modSp new del mod setBg">
        <pc:chgData name="Melissa Rollins" userId="16c51e89-7a48-4dab-88b4-a91c57284a30" providerId="ADAL" clId="{B98C9E38-19D7-4479-8168-0C80B78E3A75}" dt="2022-11-19T05:42:58.474" v="26064" actId="2696"/>
        <pc:sldMkLst>
          <pc:docMk/>
          <pc:sldMk cId="2295562173" sldId="281"/>
        </pc:sldMkLst>
        <pc:spChg chg="add del mod">
          <ac:chgData name="Melissa Rollins" userId="16c51e89-7a48-4dab-88b4-a91c57284a30" providerId="ADAL" clId="{B98C9E38-19D7-4479-8168-0C80B78E3A75}" dt="2022-11-15T19:51:25.653" v="16604" actId="21"/>
          <ac:spMkLst>
            <pc:docMk/>
            <pc:sldMk cId="2295562173" sldId="281"/>
            <ac:spMk id="4" creationId="{D5A9824B-05DA-30F1-DD72-3F6E4A5FA512}"/>
          </ac:spMkLst>
        </pc:spChg>
        <pc:spChg chg="add del">
          <ac:chgData name="Melissa Rollins" userId="16c51e89-7a48-4dab-88b4-a91c57284a30" providerId="ADAL" clId="{B98C9E38-19D7-4479-8168-0C80B78E3A75}" dt="2022-11-15T19:52:19.424" v="16609" actId="26606"/>
          <ac:spMkLst>
            <pc:docMk/>
            <pc:sldMk cId="2295562173" sldId="281"/>
            <ac:spMk id="8" creationId="{37D7CF97-C693-42F5-AFF2-9C4EBFE0E69A}"/>
          </ac:spMkLst>
        </pc:spChg>
        <pc:spChg chg="add del">
          <ac:chgData name="Melissa Rollins" userId="16c51e89-7a48-4dab-88b4-a91c57284a30" providerId="ADAL" clId="{B98C9E38-19D7-4479-8168-0C80B78E3A75}" dt="2022-11-15T19:50:29.800" v="16589" actId="26606"/>
          <ac:spMkLst>
            <pc:docMk/>
            <pc:sldMk cId="2295562173" sldId="281"/>
            <ac:spMk id="9" creationId="{37D7CF97-C693-42F5-AFF2-9C4EBFE0E69A}"/>
          </ac:spMkLst>
        </pc:spChg>
        <pc:spChg chg="add del">
          <ac:chgData name="Melissa Rollins" userId="16c51e89-7a48-4dab-88b4-a91c57284a30" providerId="ADAL" clId="{B98C9E38-19D7-4479-8168-0C80B78E3A75}" dt="2022-11-15T19:52:19.424" v="16609" actId="26606"/>
          <ac:spMkLst>
            <pc:docMk/>
            <pc:sldMk cId="2295562173" sldId="281"/>
            <ac:spMk id="10" creationId="{477461D8-A691-44CC-94F5-FE4FCE899AE0}"/>
          </ac:spMkLst>
        </pc:spChg>
        <pc:spChg chg="add del">
          <ac:chgData name="Melissa Rollins" userId="16c51e89-7a48-4dab-88b4-a91c57284a30" providerId="ADAL" clId="{B98C9E38-19D7-4479-8168-0C80B78E3A75}" dt="2022-11-15T19:50:29.800" v="16589" actId="26606"/>
          <ac:spMkLst>
            <pc:docMk/>
            <pc:sldMk cId="2295562173" sldId="281"/>
            <ac:spMk id="11" creationId="{477461D8-A691-44CC-94F5-FE4FCE899AE0}"/>
          </ac:spMkLst>
        </pc:spChg>
        <pc:spChg chg="add del">
          <ac:chgData name="Melissa Rollins" userId="16c51e89-7a48-4dab-88b4-a91c57284a30" providerId="ADAL" clId="{B98C9E38-19D7-4479-8168-0C80B78E3A75}" dt="2022-11-15T19:52:21.078" v="16611" actId="26606"/>
          <ac:spMkLst>
            <pc:docMk/>
            <pc:sldMk cId="2295562173" sldId="281"/>
            <ac:spMk id="12" creationId="{0C04A63C-988E-4CDA-93A4-2FE95EAD4E59}"/>
          </ac:spMkLst>
        </pc:spChg>
        <pc:spChg chg="add del">
          <ac:chgData name="Melissa Rollins" userId="16c51e89-7a48-4dab-88b4-a91c57284a30" providerId="ADAL" clId="{B98C9E38-19D7-4479-8168-0C80B78E3A75}" dt="2022-11-15T19:50:31.205" v="16591" actId="26606"/>
          <ac:spMkLst>
            <pc:docMk/>
            <pc:sldMk cId="2295562173" sldId="281"/>
            <ac:spMk id="13" creationId="{F78E0A0F-7B37-4D4F-A348-C71D99B481F4}"/>
          </ac:spMkLst>
        </pc:spChg>
        <pc:spChg chg="add del">
          <ac:chgData name="Melissa Rollins" userId="16c51e89-7a48-4dab-88b4-a91c57284a30" providerId="ADAL" clId="{B98C9E38-19D7-4479-8168-0C80B78E3A75}" dt="2022-11-15T19:50:31.205" v="16591" actId="26606"/>
          <ac:spMkLst>
            <pc:docMk/>
            <pc:sldMk cId="2295562173" sldId="281"/>
            <ac:spMk id="14" creationId="{8FD93A1B-C70B-4A3A-907D-B1D484E26762}"/>
          </ac:spMkLst>
        </pc:spChg>
        <pc:spChg chg="add del">
          <ac:chgData name="Melissa Rollins" userId="16c51e89-7a48-4dab-88b4-a91c57284a30" providerId="ADAL" clId="{B98C9E38-19D7-4479-8168-0C80B78E3A75}" dt="2022-11-15T19:50:31.205" v="16591" actId="26606"/>
          <ac:spMkLst>
            <pc:docMk/>
            <pc:sldMk cId="2295562173" sldId="281"/>
            <ac:spMk id="15" creationId="{B2826A54-C9E7-4C12-BE6E-799D91F69626}"/>
          </ac:spMkLst>
        </pc:spChg>
        <pc:spChg chg="add del">
          <ac:chgData name="Melissa Rollins" userId="16c51e89-7a48-4dab-88b4-a91c57284a30" providerId="ADAL" clId="{B98C9E38-19D7-4479-8168-0C80B78E3A75}" dt="2022-11-15T19:50:32.171" v="16593" actId="26606"/>
          <ac:spMkLst>
            <pc:docMk/>
            <pc:sldMk cId="2295562173" sldId="281"/>
            <ac:spMk id="17" creationId="{A275153D-A20E-49EF-8D05-CC9D77A049AB}"/>
          </ac:spMkLst>
        </pc:spChg>
        <pc:spChg chg="add del">
          <ac:chgData name="Melissa Rollins" userId="16c51e89-7a48-4dab-88b4-a91c57284a30" providerId="ADAL" clId="{B98C9E38-19D7-4479-8168-0C80B78E3A75}" dt="2022-11-15T19:50:32.171" v="16593" actId="26606"/>
          <ac:spMkLst>
            <pc:docMk/>
            <pc:sldMk cId="2295562173" sldId="281"/>
            <ac:spMk id="18" creationId="{99DC4A36-BE9F-47CE-870B-8343064AF850}"/>
          </ac:spMkLst>
        </pc:spChg>
        <pc:spChg chg="add del">
          <ac:chgData name="Melissa Rollins" userId="16c51e89-7a48-4dab-88b4-a91c57284a30" providerId="ADAL" clId="{B98C9E38-19D7-4479-8168-0C80B78E3A75}" dt="2022-11-15T19:50:32.171" v="16593" actId="26606"/>
          <ac:spMkLst>
            <pc:docMk/>
            <pc:sldMk cId="2295562173" sldId="281"/>
            <ac:spMk id="19" creationId="{93B4DC89-10FA-44A7-B184-2A9910296EF2}"/>
          </ac:spMkLst>
        </pc:spChg>
        <pc:spChg chg="add del">
          <ac:chgData name="Melissa Rollins" userId="16c51e89-7a48-4dab-88b4-a91c57284a30" providerId="ADAL" clId="{B98C9E38-19D7-4479-8168-0C80B78E3A75}" dt="2022-11-15T19:52:21.078" v="16611" actId="26606"/>
          <ac:spMkLst>
            <pc:docMk/>
            <pc:sldMk cId="2295562173" sldId="281"/>
            <ac:spMk id="20" creationId="{62F244BA-9ADF-4F8B-8A82-0BCFD736C55C}"/>
          </ac:spMkLst>
        </pc:spChg>
        <pc:spChg chg="add del">
          <ac:chgData name="Melissa Rollins" userId="16c51e89-7a48-4dab-88b4-a91c57284a30" providerId="ADAL" clId="{B98C9E38-19D7-4479-8168-0C80B78E3A75}" dt="2022-11-15T19:50:32.838" v="16595" actId="26606"/>
          <ac:spMkLst>
            <pc:docMk/>
            <pc:sldMk cId="2295562173" sldId="281"/>
            <ac:spMk id="21" creationId="{F041B363-D879-40A7-A123-DCDA37D264EC}"/>
          </ac:spMkLst>
        </pc:spChg>
        <pc:spChg chg="add del">
          <ac:chgData name="Melissa Rollins" userId="16c51e89-7a48-4dab-88b4-a91c57284a30" providerId="ADAL" clId="{B98C9E38-19D7-4479-8168-0C80B78E3A75}" dt="2022-11-15T19:50:32.838" v="16595" actId="26606"/>
          <ac:spMkLst>
            <pc:docMk/>
            <pc:sldMk cId="2295562173" sldId="281"/>
            <ac:spMk id="22" creationId="{2C3978AB-02AE-405C-A744-F36CCF7A0B4D}"/>
          </ac:spMkLst>
        </pc:spChg>
        <pc:spChg chg="add del">
          <ac:chgData name="Melissa Rollins" userId="16c51e89-7a48-4dab-88b4-a91c57284a30" providerId="ADAL" clId="{B98C9E38-19D7-4479-8168-0C80B78E3A75}" dt="2022-11-15T19:50:32.838" v="16595" actId="26606"/>
          <ac:spMkLst>
            <pc:docMk/>
            <pc:sldMk cId="2295562173" sldId="281"/>
            <ac:spMk id="23" creationId="{F27AB860-D126-46FD-B6C9-CE29A59805CB}"/>
          </ac:spMkLst>
        </pc:spChg>
        <pc:spChg chg="add del">
          <ac:chgData name="Melissa Rollins" userId="16c51e89-7a48-4dab-88b4-a91c57284a30" providerId="ADAL" clId="{B98C9E38-19D7-4479-8168-0C80B78E3A75}" dt="2022-11-15T19:50:41.061" v="16597" actId="26606"/>
          <ac:spMkLst>
            <pc:docMk/>
            <pc:sldMk cId="2295562173" sldId="281"/>
            <ac:spMk id="25" creationId="{A174BE4E-3B60-4589-BBBA-5B2B34C48953}"/>
          </ac:spMkLst>
        </pc:spChg>
        <pc:spChg chg="add del">
          <ac:chgData name="Melissa Rollins" userId="16c51e89-7a48-4dab-88b4-a91c57284a30" providerId="ADAL" clId="{B98C9E38-19D7-4479-8168-0C80B78E3A75}" dt="2022-11-15T19:50:41.061" v="16597" actId="26606"/>
          <ac:spMkLst>
            <pc:docMk/>
            <pc:sldMk cId="2295562173" sldId="281"/>
            <ac:spMk id="26" creationId="{9344AA4C-E5F8-4DE4-B905-19F01CB1FA2C}"/>
          </ac:spMkLst>
        </pc:spChg>
        <pc:spChg chg="add del">
          <ac:chgData name="Melissa Rollins" userId="16c51e89-7a48-4dab-88b4-a91c57284a30" providerId="ADAL" clId="{B98C9E38-19D7-4479-8168-0C80B78E3A75}" dt="2022-11-15T19:50:41.061" v="16597" actId="26606"/>
          <ac:spMkLst>
            <pc:docMk/>
            <pc:sldMk cId="2295562173" sldId="281"/>
            <ac:spMk id="27" creationId="{7C463928-4CC0-4927-BAC3-3FF719ABB167}"/>
          </ac:spMkLst>
        </pc:spChg>
        <pc:spChg chg="add del">
          <ac:chgData name="Melissa Rollins" userId="16c51e89-7a48-4dab-88b4-a91c57284a30" providerId="ADAL" clId="{B98C9E38-19D7-4479-8168-0C80B78E3A75}" dt="2022-11-15T19:51:04.088" v="16603" actId="26606"/>
          <ac:spMkLst>
            <pc:docMk/>
            <pc:sldMk cId="2295562173" sldId="281"/>
            <ac:spMk id="29" creationId="{37D7CF97-C693-42F5-AFF2-9C4EBFE0E69A}"/>
          </ac:spMkLst>
        </pc:spChg>
        <pc:spChg chg="add del">
          <ac:chgData name="Melissa Rollins" userId="16c51e89-7a48-4dab-88b4-a91c57284a30" providerId="ADAL" clId="{B98C9E38-19D7-4479-8168-0C80B78E3A75}" dt="2022-11-15T19:51:04.088" v="16603" actId="26606"/>
          <ac:spMkLst>
            <pc:docMk/>
            <pc:sldMk cId="2295562173" sldId="281"/>
            <ac:spMk id="30" creationId="{477461D8-A691-44CC-94F5-FE4FCE899AE0}"/>
          </ac:spMkLst>
        </pc:spChg>
        <pc:spChg chg="add del">
          <ac:chgData name="Melissa Rollins" userId="16c51e89-7a48-4dab-88b4-a91c57284a30" providerId="ADAL" clId="{B98C9E38-19D7-4479-8168-0C80B78E3A75}" dt="2022-11-15T19:52:22.159" v="16613" actId="26606"/>
          <ac:spMkLst>
            <pc:docMk/>
            <pc:sldMk cId="2295562173" sldId="281"/>
            <ac:spMk id="33" creationId="{BE18C31E-4970-445B-8708-68FBB86DED6D}"/>
          </ac:spMkLst>
        </pc:spChg>
        <pc:spChg chg="add del">
          <ac:chgData name="Melissa Rollins" userId="16c51e89-7a48-4dab-88b4-a91c57284a30" providerId="ADAL" clId="{B98C9E38-19D7-4479-8168-0C80B78E3A75}" dt="2022-11-15T19:52:22.159" v="16613" actId="26606"/>
          <ac:spMkLst>
            <pc:docMk/>
            <pc:sldMk cId="2295562173" sldId="281"/>
            <ac:spMk id="34" creationId="{0AC03E49-9410-44F8-BAE9-E96A4928260C}"/>
          </ac:spMkLst>
        </pc:spChg>
        <pc:spChg chg="add del">
          <ac:chgData name="Melissa Rollins" userId="16c51e89-7a48-4dab-88b4-a91c57284a30" providerId="ADAL" clId="{B98C9E38-19D7-4479-8168-0C80B78E3A75}" dt="2022-11-15T19:52:22.159" v="16613" actId="26606"/>
          <ac:spMkLst>
            <pc:docMk/>
            <pc:sldMk cId="2295562173" sldId="281"/>
            <ac:spMk id="35" creationId="{76F1CA90-84C9-4052-98FA-85AB762EAA87}"/>
          </ac:spMkLst>
        </pc:spChg>
        <pc:spChg chg="add del">
          <ac:chgData name="Melissa Rollins" userId="16c51e89-7a48-4dab-88b4-a91c57284a30" providerId="ADAL" clId="{B98C9E38-19D7-4479-8168-0C80B78E3A75}" dt="2022-11-15T19:52:26.660" v="16615" actId="26606"/>
          <ac:spMkLst>
            <pc:docMk/>
            <pc:sldMk cId="2295562173" sldId="281"/>
            <ac:spMk id="37" creationId="{A174BE4E-3B60-4589-BBBA-5B2B34C48953}"/>
          </ac:spMkLst>
        </pc:spChg>
        <pc:spChg chg="add del">
          <ac:chgData name="Melissa Rollins" userId="16c51e89-7a48-4dab-88b4-a91c57284a30" providerId="ADAL" clId="{B98C9E38-19D7-4479-8168-0C80B78E3A75}" dt="2022-11-15T19:52:26.660" v="16615" actId="26606"/>
          <ac:spMkLst>
            <pc:docMk/>
            <pc:sldMk cId="2295562173" sldId="281"/>
            <ac:spMk id="38" creationId="{9344AA4C-E5F8-4DE4-B905-19F01CB1FA2C}"/>
          </ac:spMkLst>
        </pc:spChg>
        <pc:spChg chg="add del">
          <ac:chgData name="Melissa Rollins" userId="16c51e89-7a48-4dab-88b4-a91c57284a30" providerId="ADAL" clId="{B98C9E38-19D7-4479-8168-0C80B78E3A75}" dt="2022-11-15T19:52:26.660" v="16615" actId="26606"/>
          <ac:spMkLst>
            <pc:docMk/>
            <pc:sldMk cId="2295562173" sldId="281"/>
            <ac:spMk id="39" creationId="{7C463928-4CC0-4927-BAC3-3FF719ABB167}"/>
          </ac:spMkLst>
        </pc:spChg>
        <pc:spChg chg="add del">
          <ac:chgData name="Melissa Rollins" userId="16c51e89-7a48-4dab-88b4-a91c57284a30" providerId="ADAL" clId="{B98C9E38-19D7-4479-8168-0C80B78E3A75}" dt="2022-11-15T19:52:33.740" v="16617" actId="26606"/>
          <ac:spMkLst>
            <pc:docMk/>
            <pc:sldMk cId="2295562173" sldId="281"/>
            <ac:spMk id="41" creationId="{A275153D-A20E-49EF-8D05-CC9D77A049AB}"/>
          </ac:spMkLst>
        </pc:spChg>
        <pc:spChg chg="add del">
          <ac:chgData name="Melissa Rollins" userId="16c51e89-7a48-4dab-88b4-a91c57284a30" providerId="ADAL" clId="{B98C9E38-19D7-4479-8168-0C80B78E3A75}" dt="2022-11-15T19:52:33.740" v="16617" actId="26606"/>
          <ac:spMkLst>
            <pc:docMk/>
            <pc:sldMk cId="2295562173" sldId="281"/>
            <ac:spMk id="42" creationId="{99DC4A36-BE9F-47CE-870B-8343064AF850}"/>
          </ac:spMkLst>
        </pc:spChg>
        <pc:spChg chg="add del">
          <ac:chgData name="Melissa Rollins" userId="16c51e89-7a48-4dab-88b4-a91c57284a30" providerId="ADAL" clId="{B98C9E38-19D7-4479-8168-0C80B78E3A75}" dt="2022-11-15T19:52:33.740" v="16617" actId="26606"/>
          <ac:spMkLst>
            <pc:docMk/>
            <pc:sldMk cId="2295562173" sldId="281"/>
            <ac:spMk id="43" creationId="{93B4DC89-10FA-44A7-B184-2A9910296EF2}"/>
          </ac:spMkLst>
        </pc:spChg>
        <pc:spChg chg="add del">
          <ac:chgData name="Melissa Rollins" userId="16c51e89-7a48-4dab-88b4-a91c57284a30" providerId="ADAL" clId="{B98C9E38-19D7-4479-8168-0C80B78E3A75}" dt="2022-11-15T19:52:36.979" v="16619" actId="26606"/>
          <ac:spMkLst>
            <pc:docMk/>
            <pc:sldMk cId="2295562173" sldId="281"/>
            <ac:spMk id="45" creationId="{F041B363-D879-40A7-A123-DCDA37D264EC}"/>
          </ac:spMkLst>
        </pc:spChg>
        <pc:spChg chg="add del">
          <ac:chgData name="Melissa Rollins" userId="16c51e89-7a48-4dab-88b4-a91c57284a30" providerId="ADAL" clId="{B98C9E38-19D7-4479-8168-0C80B78E3A75}" dt="2022-11-15T19:52:36.979" v="16619" actId="26606"/>
          <ac:spMkLst>
            <pc:docMk/>
            <pc:sldMk cId="2295562173" sldId="281"/>
            <ac:spMk id="46" creationId="{2C3978AB-02AE-405C-A744-F36CCF7A0B4D}"/>
          </ac:spMkLst>
        </pc:spChg>
        <pc:spChg chg="add del">
          <ac:chgData name="Melissa Rollins" userId="16c51e89-7a48-4dab-88b4-a91c57284a30" providerId="ADAL" clId="{B98C9E38-19D7-4479-8168-0C80B78E3A75}" dt="2022-11-15T19:52:36.979" v="16619" actId="26606"/>
          <ac:spMkLst>
            <pc:docMk/>
            <pc:sldMk cId="2295562173" sldId="281"/>
            <ac:spMk id="47" creationId="{F27AB860-D126-46FD-B6C9-CE29A59805CB}"/>
          </ac:spMkLst>
        </pc:spChg>
        <pc:spChg chg="add del">
          <ac:chgData name="Melissa Rollins" userId="16c51e89-7a48-4dab-88b4-a91c57284a30" providerId="ADAL" clId="{B98C9E38-19D7-4479-8168-0C80B78E3A75}" dt="2022-11-15T19:52:40.894" v="16621" actId="26606"/>
          <ac:spMkLst>
            <pc:docMk/>
            <pc:sldMk cId="2295562173" sldId="281"/>
            <ac:spMk id="49" creationId="{A275153D-A20E-49EF-8D05-CC9D77A049AB}"/>
          </ac:spMkLst>
        </pc:spChg>
        <pc:spChg chg="add del">
          <ac:chgData name="Melissa Rollins" userId="16c51e89-7a48-4dab-88b4-a91c57284a30" providerId="ADAL" clId="{B98C9E38-19D7-4479-8168-0C80B78E3A75}" dt="2022-11-15T19:52:40.894" v="16621" actId="26606"/>
          <ac:spMkLst>
            <pc:docMk/>
            <pc:sldMk cId="2295562173" sldId="281"/>
            <ac:spMk id="50" creationId="{99DC4A36-BE9F-47CE-870B-8343064AF850}"/>
          </ac:spMkLst>
        </pc:spChg>
        <pc:spChg chg="add del">
          <ac:chgData name="Melissa Rollins" userId="16c51e89-7a48-4dab-88b4-a91c57284a30" providerId="ADAL" clId="{B98C9E38-19D7-4479-8168-0C80B78E3A75}" dt="2022-11-15T19:52:40.894" v="16621" actId="26606"/>
          <ac:spMkLst>
            <pc:docMk/>
            <pc:sldMk cId="2295562173" sldId="281"/>
            <ac:spMk id="51" creationId="{93B4DC89-10FA-44A7-B184-2A9910296EF2}"/>
          </ac:spMkLst>
        </pc:spChg>
        <pc:spChg chg="add">
          <ac:chgData name="Melissa Rollins" userId="16c51e89-7a48-4dab-88b4-a91c57284a30" providerId="ADAL" clId="{B98C9E38-19D7-4479-8168-0C80B78E3A75}" dt="2022-11-15T19:52:40.903" v="16622" actId="26606"/>
          <ac:spMkLst>
            <pc:docMk/>
            <pc:sldMk cId="2295562173" sldId="281"/>
            <ac:spMk id="53" creationId="{0C04A63C-988E-4CDA-93A4-2FE95EAD4E59}"/>
          </ac:spMkLst>
        </pc:spChg>
        <pc:spChg chg="add">
          <ac:chgData name="Melissa Rollins" userId="16c51e89-7a48-4dab-88b4-a91c57284a30" providerId="ADAL" clId="{B98C9E38-19D7-4479-8168-0C80B78E3A75}" dt="2022-11-15T19:52:40.903" v="16622" actId="26606"/>
          <ac:spMkLst>
            <pc:docMk/>
            <pc:sldMk cId="2295562173" sldId="281"/>
            <ac:spMk id="54" creationId="{62F244BA-9ADF-4F8B-8A82-0BCFD736C55C}"/>
          </ac:spMkLst>
        </pc:spChg>
        <pc:grpChg chg="add del">
          <ac:chgData name="Melissa Rollins" userId="16c51e89-7a48-4dab-88b4-a91c57284a30" providerId="ADAL" clId="{B98C9E38-19D7-4479-8168-0C80B78E3A75}" dt="2022-11-15T19:52:21.078" v="16611" actId="26606"/>
          <ac:grpSpMkLst>
            <pc:docMk/>
            <pc:sldMk cId="2295562173" sldId="281"/>
            <ac:grpSpMk id="24" creationId="{9CE01B79-04E0-42C8-9E4B-CA4E551FF131}"/>
          </ac:grpSpMkLst>
        </pc:grpChg>
        <pc:grpChg chg="add">
          <ac:chgData name="Melissa Rollins" userId="16c51e89-7a48-4dab-88b4-a91c57284a30" providerId="ADAL" clId="{B98C9E38-19D7-4479-8168-0C80B78E3A75}" dt="2022-11-15T19:52:40.903" v="16622" actId="26606"/>
          <ac:grpSpMkLst>
            <pc:docMk/>
            <pc:sldMk cId="2295562173" sldId="281"/>
            <ac:grpSpMk id="55" creationId="{9CE01B79-04E0-42C8-9E4B-CA4E551FF131}"/>
          </ac:grpSpMkLst>
        </pc:grpChg>
        <pc:picChg chg="add del mod">
          <ac:chgData name="Melissa Rollins" userId="16c51e89-7a48-4dab-88b4-a91c57284a30" providerId="ADAL" clId="{B98C9E38-19D7-4479-8168-0C80B78E3A75}" dt="2022-11-15T19:51:25.653" v="16604" actId="21"/>
          <ac:picMkLst>
            <pc:docMk/>
            <pc:sldMk cId="2295562173" sldId="281"/>
            <ac:picMk id="3" creationId="{CD35036F-8F56-8CC8-FAAC-2ABC4E0F5157}"/>
          </ac:picMkLst>
        </pc:picChg>
        <pc:picChg chg="add mod">
          <ac:chgData name="Melissa Rollins" userId="16c51e89-7a48-4dab-88b4-a91c57284a30" providerId="ADAL" clId="{B98C9E38-19D7-4479-8168-0C80B78E3A75}" dt="2022-11-15T19:52:40.903" v="16622" actId="26606"/>
          <ac:picMkLst>
            <pc:docMk/>
            <pc:sldMk cId="2295562173" sldId="281"/>
            <ac:picMk id="6" creationId="{8D5C15B7-E027-483B-F0EF-B461BB41A289}"/>
          </ac:picMkLst>
        </pc:picChg>
      </pc:sldChg>
      <pc:sldChg chg="addSp delSp modSp new mod ord setBg">
        <pc:chgData name="Melissa Rollins" userId="16c51e89-7a48-4dab-88b4-a91c57284a30" providerId="ADAL" clId="{B98C9E38-19D7-4479-8168-0C80B78E3A75}" dt="2022-11-19T05:56:47.168" v="26232"/>
        <pc:sldMkLst>
          <pc:docMk/>
          <pc:sldMk cId="2460453249" sldId="282"/>
        </pc:sldMkLst>
        <pc:spChg chg="add mod">
          <ac:chgData name="Melissa Rollins" userId="16c51e89-7a48-4dab-88b4-a91c57284a30" providerId="ADAL" clId="{B98C9E38-19D7-4479-8168-0C80B78E3A75}" dt="2022-11-15T19:54:20.416" v="16630" actId="26606"/>
          <ac:spMkLst>
            <pc:docMk/>
            <pc:sldMk cId="2460453249" sldId="282"/>
            <ac:spMk id="4" creationId="{DCC76773-683C-480F-D1C3-A3EF0EE207B0}"/>
          </ac:spMkLst>
        </pc:spChg>
        <pc:spChg chg="add del">
          <ac:chgData name="Melissa Rollins" userId="16c51e89-7a48-4dab-88b4-a91c57284a30" providerId="ADAL" clId="{B98C9E38-19D7-4479-8168-0C80B78E3A75}" dt="2022-11-15T19:54:20.410" v="16629" actId="26606"/>
          <ac:spMkLst>
            <pc:docMk/>
            <pc:sldMk cId="2460453249" sldId="282"/>
            <ac:spMk id="9" creationId="{37D7CF97-C693-42F5-AFF2-9C4EBFE0E69A}"/>
          </ac:spMkLst>
        </pc:spChg>
        <pc:spChg chg="add">
          <ac:chgData name="Melissa Rollins" userId="16c51e89-7a48-4dab-88b4-a91c57284a30" providerId="ADAL" clId="{B98C9E38-19D7-4479-8168-0C80B78E3A75}" dt="2022-11-15T19:54:20.416" v="16630" actId="26606"/>
          <ac:spMkLst>
            <pc:docMk/>
            <pc:sldMk cId="2460453249" sldId="282"/>
            <ac:spMk id="11" creationId="{477461D8-A691-44CC-94F5-FE4FCE899AE0}"/>
          </ac:spMkLst>
        </pc:spChg>
        <pc:spChg chg="add">
          <ac:chgData name="Melissa Rollins" userId="16c51e89-7a48-4dab-88b4-a91c57284a30" providerId="ADAL" clId="{B98C9E38-19D7-4479-8168-0C80B78E3A75}" dt="2022-11-15T19:54:20.416" v="16630" actId="26606"/>
          <ac:spMkLst>
            <pc:docMk/>
            <pc:sldMk cId="2460453249" sldId="282"/>
            <ac:spMk id="12" creationId="{37D7CF97-C693-42F5-AFF2-9C4EBFE0E69A}"/>
          </ac:spMkLst>
        </pc:spChg>
        <pc:picChg chg="add mod">
          <ac:chgData name="Melissa Rollins" userId="16c51e89-7a48-4dab-88b4-a91c57284a30" providerId="ADAL" clId="{B98C9E38-19D7-4479-8168-0C80B78E3A75}" dt="2022-11-15T19:55:08.059" v="16779" actId="962"/>
          <ac:picMkLst>
            <pc:docMk/>
            <pc:sldMk cId="2460453249" sldId="282"/>
            <ac:picMk id="3" creationId="{32B8A1D9-AFAE-4194-FA08-1D74F3358663}"/>
          </ac:picMkLst>
        </pc:picChg>
      </pc:sldChg>
      <pc:sldChg chg="addSp delSp modSp new mod ord setBg modClrScheme chgLayout">
        <pc:chgData name="Melissa Rollins" userId="16c51e89-7a48-4dab-88b4-a91c57284a30" providerId="ADAL" clId="{B98C9E38-19D7-4479-8168-0C80B78E3A75}" dt="2022-11-19T06:08:36.157" v="26789"/>
        <pc:sldMkLst>
          <pc:docMk/>
          <pc:sldMk cId="2184728698" sldId="283"/>
        </pc:sldMkLst>
        <pc:spChg chg="add del mod">
          <ac:chgData name="Melissa Rollins" userId="16c51e89-7a48-4dab-88b4-a91c57284a30" providerId="ADAL" clId="{B98C9E38-19D7-4479-8168-0C80B78E3A75}" dt="2022-11-19T03:08:51.462" v="22753"/>
          <ac:spMkLst>
            <pc:docMk/>
            <pc:sldMk cId="2184728698" sldId="283"/>
            <ac:spMk id="3" creationId="{7C098F89-5125-11C6-7204-E6ADF8EE0584}"/>
          </ac:spMkLst>
        </pc:spChg>
        <pc:spChg chg="add mod ord">
          <ac:chgData name="Melissa Rollins" userId="16c51e89-7a48-4dab-88b4-a91c57284a30" providerId="ADAL" clId="{B98C9E38-19D7-4479-8168-0C80B78E3A75}" dt="2022-11-19T03:22:57.265" v="22777" actId="26606"/>
          <ac:spMkLst>
            <pc:docMk/>
            <pc:sldMk cId="2184728698" sldId="283"/>
            <ac:spMk id="4" creationId="{50710C49-E247-B9A6-6EB0-EF7E33508C72}"/>
          </ac:spMkLst>
        </pc:spChg>
        <pc:spChg chg="add mod ord">
          <ac:chgData name="Melissa Rollins" userId="16c51e89-7a48-4dab-88b4-a91c57284a30" providerId="ADAL" clId="{B98C9E38-19D7-4479-8168-0C80B78E3A75}" dt="2022-11-19T03:35:23.379" v="22780" actId="20577"/>
          <ac:spMkLst>
            <pc:docMk/>
            <pc:sldMk cId="2184728698" sldId="283"/>
            <ac:spMk id="5" creationId="{E3680918-2267-A4E0-AEF0-DA9133AEF452}"/>
          </ac:spMkLst>
        </pc:spChg>
        <pc:spChg chg="add del">
          <ac:chgData name="Melissa Rollins" userId="16c51e89-7a48-4dab-88b4-a91c57284a30" providerId="ADAL" clId="{B98C9E38-19D7-4479-8168-0C80B78E3A75}" dt="2022-11-19T03:22:50.954" v="22774" actId="26606"/>
          <ac:spMkLst>
            <pc:docMk/>
            <pc:sldMk cId="2184728698" sldId="283"/>
            <ac:spMk id="1031" creationId="{05D1035C-3BF0-4FE0-B3A3-1062F86009CA}"/>
          </ac:spMkLst>
        </pc:spChg>
        <pc:spChg chg="add del">
          <ac:chgData name="Melissa Rollins" userId="16c51e89-7a48-4dab-88b4-a91c57284a30" providerId="ADAL" clId="{B98C9E38-19D7-4479-8168-0C80B78E3A75}" dt="2022-11-19T03:22:57.236" v="22776" actId="26606"/>
          <ac:spMkLst>
            <pc:docMk/>
            <pc:sldMk cId="2184728698" sldId="283"/>
            <ac:spMk id="1033" creationId="{227C80BC-190C-4813-9BAE-C4B56C5C7E84}"/>
          </ac:spMkLst>
        </pc:spChg>
        <pc:spChg chg="add del">
          <ac:chgData name="Melissa Rollins" userId="16c51e89-7a48-4dab-88b4-a91c57284a30" providerId="ADAL" clId="{B98C9E38-19D7-4479-8168-0C80B78E3A75}" dt="2022-11-19T03:22:57.236" v="22776" actId="26606"/>
          <ac:spMkLst>
            <pc:docMk/>
            <pc:sldMk cId="2184728698" sldId="283"/>
            <ac:spMk id="1034" creationId="{B950CAB9-F0AE-414E-805C-776919054E49}"/>
          </ac:spMkLst>
        </pc:spChg>
        <pc:spChg chg="add">
          <ac:chgData name="Melissa Rollins" userId="16c51e89-7a48-4dab-88b4-a91c57284a30" providerId="ADAL" clId="{B98C9E38-19D7-4479-8168-0C80B78E3A75}" dt="2022-11-19T03:22:57.265" v="22777" actId="26606"/>
          <ac:spMkLst>
            <pc:docMk/>
            <pc:sldMk cId="2184728698" sldId="283"/>
            <ac:spMk id="1035" creationId="{97D0825D-5142-4F4A-A141-3CCD5E99CB4F}"/>
          </ac:spMkLst>
        </pc:spChg>
        <pc:spChg chg="add">
          <ac:chgData name="Melissa Rollins" userId="16c51e89-7a48-4dab-88b4-a91c57284a30" providerId="ADAL" clId="{B98C9E38-19D7-4479-8168-0C80B78E3A75}" dt="2022-11-19T03:22:57.265" v="22777" actId="26606"/>
          <ac:spMkLst>
            <pc:docMk/>
            <pc:sldMk cId="2184728698" sldId="283"/>
            <ac:spMk id="1036" creationId="{2A3E2477-CB24-4FE6-B9C0-F9800FF83EF6}"/>
          </ac:spMkLst>
        </pc:spChg>
        <pc:spChg chg="add">
          <ac:chgData name="Melissa Rollins" userId="16c51e89-7a48-4dab-88b4-a91c57284a30" providerId="ADAL" clId="{B98C9E38-19D7-4479-8168-0C80B78E3A75}" dt="2022-11-19T03:22:57.265" v="22777" actId="26606"/>
          <ac:spMkLst>
            <pc:docMk/>
            <pc:sldMk cId="2184728698" sldId="283"/>
            <ac:spMk id="1037" creationId="{B965638C-2268-4A1B-96C3-95E79EF44B96}"/>
          </ac:spMkLst>
        </pc:spChg>
        <pc:picChg chg="add mod">
          <ac:chgData name="Melissa Rollins" userId="16c51e89-7a48-4dab-88b4-a91c57284a30" providerId="ADAL" clId="{B98C9E38-19D7-4479-8168-0C80B78E3A75}" dt="2022-11-19T03:22:57.265" v="22777" actId="26606"/>
          <ac:picMkLst>
            <pc:docMk/>
            <pc:sldMk cId="2184728698" sldId="283"/>
            <ac:picMk id="1026" creationId="{0CA17199-EEC2-209F-608C-D67E08280DBC}"/>
          </ac:picMkLst>
        </pc:picChg>
      </pc:sldChg>
      <pc:sldChg chg="addSp delSp modSp new mod setBg modClrScheme chgLayout modNotesTx">
        <pc:chgData name="Melissa Rollins" userId="16c51e89-7a48-4dab-88b4-a91c57284a30" providerId="ADAL" clId="{B98C9E38-19D7-4479-8168-0C80B78E3A75}" dt="2022-11-19T00:51:40.095" v="20279" actId="26606"/>
        <pc:sldMkLst>
          <pc:docMk/>
          <pc:sldMk cId="240288369" sldId="284"/>
        </pc:sldMkLst>
        <pc:spChg chg="mod ord">
          <ac:chgData name="Melissa Rollins" userId="16c51e89-7a48-4dab-88b4-a91c57284a30" providerId="ADAL" clId="{B98C9E38-19D7-4479-8168-0C80B78E3A75}" dt="2022-11-19T00:51:40.095" v="20279" actId="26606"/>
          <ac:spMkLst>
            <pc:docMk/>
            <pc:sldMk cId="240288369" sldId="284"/>
            <ac:spMk id="2" creationId="{D93412D0-CAAA-E487-4826-3E854CDC4036}"/>
          </ac:spMkLst>
        </pc:spChg>
        <pc:spChg chg="del mod ord">
          <ac:chgData name="Melissa Rollins" userId="16c51e89-7a48-4dab-88b4-a91c57284a30" providerId="ADAL" clId="{B98C9E38-19D7-4479-8168-0C80B78E3A75}" dt="2022-11-19T00:18:04.403" v="20126" actId="26606"/>
          <ac:spMkLst>
            <pc:docMk/>
            <pc:sldMk cId="240288369" sldId="284"/>
            <ac:spMk id="3" creationId="{5FF62169-88EF-E13A-8772-516DC884CB1F}"/>
          </ac:spMkLst>
        </pc:spChg>
        <pc:spChg chg="add del mod ord">
          <ac:chgData name="Melissa Rollins" userId="16c51e89-7a48-4dab-88b4-a91c57284a30" providerId="ADAL" clId="{B98C9E38-19D7-4479-8168-0C80B78E3A75}" dt="2022-11-17T22:33:27.809" v="18108" actId="700"/>
          <ac:spMkLst>
            <pc:docMk/>
            <pc:sldMk cId="240288369" sldId="284"/>
            <ac:spMk id="4" creationId="{B1CD3A7B-F336-6E7B-F641-D1DEC8E2C3FA}"/>
          </ac:spMkLst>
        </pc:spChg>
        <pc:spChg chg="add del mod ord">
          <ac:chgData name="Melissa Rollins" userId="16c51e89-7a48-4dab-88b4-a91c57284a30" providerId="ADAL" clId="{B98C9E38-19D7-4479-8168-0C80B78E3A75}" dt="2022-11-17T22:44:04.188" v="18379" actId="21"/>
          <ac:spMkLst>
            <pc:docMk/>
            <pc:sldMk cId="240288369" sldId="284"/>
            <ac:spMk id="5" creationId="{0AA11F40-55E3-569B-AD1B-A48C1DC96185}"/>
          </ac:spMkLst>
        </pc:spChg>
        <pc:spChg chg="add del mod ord">
          <ac:chgData name="Melissa Rollins" userId="16c51e89-7a48-4dab-88b4-a91c57284a30" providerId="ADAL" clId="{B98C9E38-19D7-4479-8168-0C80B78E3A75}" dt="2022-11-17T22:44:11.602" v="18380" actId="21"/>
          <ac:spMkLst>
            <pc:docMk/>
            <pc:sldMk cId="240288369" sldId="284"/>
            <ac:spMk id="6" creationId="{EECF4A18-91E1-968E-E3EE-DD4FDD0E2F5B}"/>
          </ac:spMkLst>
        </pc:spChg>
        <pc:spChg chg="add del mod ord">
          <ac:chgData name="Melissa Rollins" userId="16c51e89-7a48-4dab-88b4-a91c57284a30" providerId="ADAL" clId="{B98C9E38-19D7-4479-8168-0C80B78E3A75}" dt="2022-11-17T22:44:23.256" v="18383" actId="21"/>
          <ac:spMkLst>
            <pc:docMk/>
            <pc:sldMk cId="240288369" sldId="284"/>
            <ac:spMk id="7" creationId="{AF55EF15-E091-9E95-A46F-33007C44895C}"/>
          </ac:spMkLst>
        </pc:spChg>
        <pc:spChg chg="add del">
          <ac:chgData name="Melissa Rollins" userId="16c51e89-7a48-4dab-88b4-a91c57284a30" providerId="ADAL" clId="{B98C9E38-19D7-4479-8168-0C80B78E3A75}" dt="2022-11-17T22:53:44.920" v="18792" actId="26606"/>
          <ac:spMkLst>
            <pc:docMk/>
            <pc:sldMk cId="240288369" sldId="284"/>
            <ac:spMk id="1031" creationId="{2A3E2477-CB24-4FE6-B9C0-F9800FF83EF6}"/>
          </ac:spMkLst>
        </pc:spChg>
        <pc:spChg chg="add del">
          <ac:chgData name="Melissa Rollins" userId="16c51e89-7a48-4dab-88b4-a91c57284a30" providerId="ADAL" clId="{B98C9E38-19D7-4479-8168-0C80B78E3A75}" dt="2022-11-17T22:53:44.920" v="18792" actId="26606"/>
          <ac:spMkLst>
            <pc:docMk/>
            <pc:sldMk cId="240288369" sldId="284"/>
            <ac:spMk id="1033" creationId="{B965638C-2268-4A1B-96C3-95E79EF44B96}"/>
          </ac:spMkLst>
        </pc:spChg>
        <pc:spChg chg="add del">
          <ac:chgData name="Melissa Rollins" userId="16c51e89-7a48-4dab-88b4-a91c57284a30" providerId="ADAL" clId="{B98C9E38-19D7-4479-8168-0C80B78E3A75}" dt="2022-11-17T22:53:44.920" v="18792" actId="26606"/>
          <ac:spMkLst>
            <pc:docMk/>
            <pc:sldMk cId="240288369" sldId="284"/>
            <ac:spMk id="1035" creationId="{97D0825D-5142-4F4A-A141-3CCD5E99CB4F}"/>
          </ac:spMkLst>
        </pc:spChg>
        <pc:spChg chg="add del">
          <ac:chgData name="Melissa Rollins" userId="16c51e89-7a48-4dab-88b4-a91c57284a30" providerId="ADAL" clId="{B98C9E38-19D7-4479-8168-0C80B78E3A75}" dt="2022-11-17T22:54:13.752" v="18796" actId="26606"/>
          <ac:spMkLst>
            <pc:docMk/>
            <pc:sldMk cId="240288369" sldId="284"/>
            <ac:spMk id="1040" creationId="{44A00C45-023C-431E-B774-053A3C686B18}"/>
          </ac:spMkLst>
        </pc:spChg>
        <pc:spChg chg="add del">
          <ac:chgData name="Melissa Rollins" userId="16c51e89-7a48-4dab-88b4-a91c57284a30" providerId="ADAL" clId="{B98C9E38-19D7-4479-8168-0C80B78E3A75}" dt="2022-11-17T22:54:13.752" v="18796" actId="26606"/>
          <ac:spMkLst>
            <pc:docMk/>
            <pc:sldMk cId="240288369" sldId="284"/>
            <ac:spMk id="1042" creationId="{6A8151FD-E26B-480E-A623-CFBFE3713A60}"/>
          </ac:spMkLst>
        </pc:spChg>
        <pc:spChg chg="add del">
          <ac:chgData name="Melissa Rollins" userId="16c51e89-7a48-4dab-88b4-a91c57284a30" providerId="ADAL" clId="{B98C9E38-19D7-4479-8168-0C80B78E3A75}" dt="2022-11-17T22:54:13.752" v="18796" actId="26606"/>
          <ac:spMkLst>
            <pc:docMk/>
            <pc:sldMk cId="240288369" sldId="284"/>
            <ac:spMk id="1044" creationId="{6BE63264-F1B8-4AB7-AD1C-4180A9D2B11B}"/>
          </ac:spMkLst>
        </pc:spChg>
        <pc:spChg chg="add del">
          <ac:chgData name="Melissa Rollins" userId="16c51e89-7a48-4dab-88b4-a91c57284a30" providerId="ADAL" clId="{B98C9E38-19D7-4479-8168-0C80B78E3A75}" dt="2022-11-17T22:54:13.737" v="18795" actId="26606"/>
          <ac:spMkLst>
            <pc:docMk/>
            <pc:sldMk cId="240288369" sldId="284"/>
            <ac:spMk id="1049" creationId="{2A3E2477-CB24-4FE6-B9C0-F9800FF83EF6}"/>
          </ac:spMkLst>
        </pc:spChg>
        <pc:spChg chg="add del">
          <ac:chgData name="Melissa Rollins" userId="16c51e89-7a48-4dab-88b4-a91c57284a30" providerId="ADAL" clId="{B98C9E38-19D7-4479-8168-0C80B78E3A75}" dt="2022-11-17T22:54:13.737" v="18795" actId="26606"/>
          <ac:spMkLst>
            <pc:docMk/>
            <pc:sldMk cId="240288369" sldId="284"/>
            <ac:spMk id="1051" creationId="{B965638C-2268-4A1B-96C3-95E79EF44B96}"/>
          </ac:spMkLst>
        </pc:spChg>
        <pc:spChg chg="add del">
          <ac:chgData name="Melissa Rollins" userId="16c51e89-7a48-4dab-88b4-a91c57284a30" providerId="ADAL" clId="{B98C9E38-19D7-4479-8168-0C80B78E3A75}" dt="2022-11-17T22:54:13.737" v="18795" actId="26606"/>
          <ac:spMkLst>
            <pc:docMk/>
            <pc:sldMk cId="240288369" sldId="284"/>
            <ac:spMk id="1053" creationId="{97D0825D-5142-4F4A-A141-3CCD5E99CB4F}"/>
          </ac:spMkLst>
        </pc:spChg>
        <pc:spChg chg="add del">
          <ac:chgData name="Melissa Rollins" userId="16c51e89-7a48-4dab-88b4-a91c57284a30" providerId="ADAL" clId="{B98C9E38-19D7-4479-8168-0C80B78E3A75}" dt="2022-11-19T00:51:40.095" v="20279" actId="26606"/>
          <ac:spMkLst>
            <pc:docMk/>
            <pc:sldMk cId="240288369" sldId="284"/>
            <ac:spMk id="1055" creationId="{438E27F7-3F29-47F0-B30F-585059182204}"/>
          </ac:spMkLst>
        </pc:spChg>
        <pc:spChg chg="add del">
          <ac:chgData name="Melissa Rollins" userId="16c51e89-7a48-4dab-88b4-a91c57284a30" providerId="ADAL" clId="{B98C9E38-19D7-4479-8168-0C80B78E3A75}" dt="2022-11-19T00:51:40.095" v="20279" actId="26606"/>
          <ac:spMkLst>
            <pc:docMk/>
            <pc:sldMk cId="240288369" sldId="284"/>
            <ac:spMk id="1056" creationId="{6B16CD8D-2899-43D9-995B-DD1278D6B5CD}"/>
          </ac:spMkLst>
        </pc:spChg>
        <pc:spChg chg="add del">
          <ac:chgData name="Melissa Rollins" userId="16c51e89-7a48-4dab-88b4-a91c57284a30" providerId="ADAL" clId="{B98C9E38-19D7-4479-8168-0C80B78E3A75}" dt="2022-11-19T00:51:40.095" v="20279" actId="26606"/>
          <ac:spMkLst>
            <pc:docMk/>
            <pc:sldMk cId="240288369" sldId="284"/>
            <ac:spMk id="1057" creationId="{7F38A32B-CAD5-4D19-8E90-F63EB6902E33}"/>
          </ac:spMkLst>
        </pc:spChg>
        <pc:spChg chg="add del">
          <ac:chgData name="Melissa Rollins" userId="16c51e89-7a48-4dab-88b4-a91c57284a30" providerId="ADAL" clId="{B98C9E38-19D7-4479-8168-0C80B78E3A75}" dt="2022-11-19T00:51:40.047" v="20278" actId="26606"/>
          <ac:spMkLst>
            <pc:docMk/>
            <pc:sldMk cId="240288369" sldId="284"/>
            <ac:spMk id="1064" creationId="{2A3E2477-CB24-4FE6-B9C0-F9800FF83EF6}"/>
          </ac:spMkLst>
        </pc:spChg>
        <pc:spChg chg="add del">
          <ac:chgData name="Melissa Rollins" userId="16c51e89-7a48-4dab-88b4-a91c57284a30" providerId="ADAL" clId="{B98C9E38-19D7-4479-8168-0C80B78E3A75}" dt="2022-11-19T00:51:40.047" v="20278" actId="26606"/>
          <ac:spMkLst>
            <pc:docMk/>
            <pc:sldMk cId="240288369" sldId="284"/>
            <ac:spMk id="1066" creationId="{B965638C-2268-4A1B-96C3-95E79EF44B96}"/>
          </ac:spMkLst>
        </pc:spChg>
        <pc:spChg chg="add del">
          <ac:chgData name="Melissa Rollins" userId="16c51e89-7a48-4dab-88b4-a91c57284a30" providerId="ADAL" clId="{B98C9E38-19D7-4479-8168-0C80B78E3A75}" dt="2022-11-19T00:51:40.047" v="20278" actId="26606"/>
          <ac:spMkLst>
            <pc:docMk/>
            <pc:sldMk cId="240288369" sldId="284"/>
            <ac:spMk id="1068" creationId="{97D0825D-5142-4F4A-A141-3CCD5E99CB4F}"/>
          </ac:spMkLst>
        </pc:spChg>
        <pc:spChg chg="add">
          <ac:chgData name="Melissa Rollins" userId="16c51e89-7a48-4dab-88b4-a91c57284a30" providerId="ADAL" clId="{B98C9E38-19D7-4479-8168-0C80B78E3A75}" dt="2022-11-19T00:51:40.095" v="20279" actId="26606"/>
          <ac:spMkLst>
            <pc:docMk/>
            <pc:sldMk cId="240288369" sldId="284"/>
            <ac:spMk id="1070" creationId="{2A3E2477-CB24-4FE6-B9C0-F9800FF83EF6}"/>
          </ac:spMkLst>
        </pc:spChg>
        <pc:spChg chg="add">
          <ac:chgData name="Melissa Rollins" userId="16c51e89-7a48-4dab-88b4-a91c57284a30" providerId="ADAL" clId="{B98C9E38-19D7-4479-8168-0C80B78E3A75}" dt="2022-11-19T00:51:40.095" v="20279" actId="26606"/>
          <ac:spMkLst>
            <pc:docMk/>
            <pc:sldMk cId="240288369" sldId="284"/>
            <ac:spMk id="1071" creationId="{B965638C-2268-4A1B-96C3-95E79EF44B96}"/>
          </ac:spMkLst>
        </pc:spChg>
        <pc:spChg chg="add">
          <ac:chgData name="Melissa Rollins" userId="16c51e89-7a48-4dab-88b4-a91c57284a30" providerId="ADAL" clId="{B98C9E38-19D7-4479-8168-0C80B78E3A75}" dt="2022-11-19T00:51:40.095" v="20279" actId="26606"/>
          <ac:spMkLst>
            <pc:docMk/>
            <pc:sldMk cId="240288369" sldId="284"/>
            <ac:spMk id="1072" creationId="{97D0825D-5142-4F4A-A141-3CCD5E99CB4F}"/>
          </ac:spMkLst>
        </pc:spChg>
        <pc:graphicFrameChg chg="add mod ord modGraphic">
          <ac:chgData name="Melissa Rollins" userId="16c51e89-7a48-4dab-88b4-a91c57284a30" providerId="ADAL" clId="{B98C9E38-19D7-4479-8168-0C80B78E3A75}" dt="2022-11-19T00:51:40.095" v="20279" actId="26606"/>
          <ac:graphicFrameMkLst>
            <pc:docMk/>
            <pc:sldMk cId="240288369" sldId="284"/>
            <ac:graphicFrameMk id="1059" creationId="{E5BE51CB-4F91-93ED-AEC0-758E867E6138}"/>
          </ac:graphicFrameMkLst>
        </pc:graphicFrameChg>
        <pc:picChg chg="add mod">
          <ac:chgData name="Melissa Rollins" userId="16c51e89-7a48-4dab-88b4-a91c57284a30" providerId="ADAL" clId="{B98C9E38-19D7-4479-8168-0C80B78E3A75}" dt="2022-11-19T00:51:40.095" v="20279" actId="26606"/>
          <ac:picMkLst>
            <pc:docMk/>
            <pc:sldMk cId="240288369" sldId="284"/>
            <ac:picMk id="4" creationId="{515E67E8-8C0B-6D05-9C1E-42535F32A84F}"/>
          </ac:picMkLst>
        </pc:picChg>
        <pc:picChg chg="add del mod ord">
          <ac:chgData name="Melissa Rollins" userId="16c51e89-7a48-4dab-88b4-a91c57284a30" providerId="ADAL" clId="{B98C9E38-19D7-4479-8168-0C80B78E3A75}" dt="2022-11-19T00:16:58.543" v="20123" actId="21"/>
          <ac:picMkLst>
            <pc:docMk/>
            <pc:sldMk cId="240288369" sldId="284"/>
            <ac:picMk id="1026" creationId="{80E11B44-7F12-E6CF-5F18-2B80E6696CD5}"/>
          </ac:picMkLst>
        </pc:picChg>
      </pc:sldChg>
      <pc:sldChg chg="modSp new del mod">
        <pc:chgData name="Melissa Rollins" userId="16c51e89-7a48-4dab-88b4-a91c57284a30" providerId="ADAL" clId="{B98C9E38-19D7-4479-8168-0C80B78E3A75}" dt="2022-11-19T05:40:28.745" v="26054" actId="2696"/>
        <pc:sldMkLst>
          <pc:docMk/>
          <pc:sldMk cId="2412058528" sldId="285"/>
        </pc:sldMkLst>
        <pc:spChg chg="mod">
          <ac:chgData name="Melissa Rollins" userId="16c51e89-7a48-4dab-88b4-a91c57284a30" providerId="ADAL" clId="{B98C9E38-19D7-4479-8168-0C80B78E3A75}" dt="2022-11-17T22:54:42.718" v="18856" actId="20577"/>
          <ac:spMkLst>
            <pc:docMk/>
            <pc:sldMk cId="2412058528" sldId="285"/>
            <ac:spMk id="2" creationId="{E2784502-C5D2-3C98-A708-4D7AFC73A1E5}"/>
          </ac:spMkLst>
        </pc:spChg>
      </pc:sldChg>
      <pc:sldChg chg="addSp modSp new mod modNotesTx">
        <pc:chgData name="Melissa Rollins" userId="16c51e89-7a48-4dab-88b4-a91c57284a30" providerId="ADAL" clId="{B98C9E38-19D7-4479-8168-0C80B78E3A75}" dt="2022-11-18T14:28:28.646" v="18903" actId="20577"/>
        <pc:sldMkLst>
          <pc:docMk/>
          <pc:sldMk cId="1714389330" sldId="286"/>
        </pc:sldMkLst>
        <pc:picChg chg="add mod">
          <ac:chgData name="Melissa Rollins" userId="16c51e89-7a48-4dab-88b4-a91c57284a30" providerId="ADAL" clId="{B98C9E38-19D7-4479-8168-0C80B78E3A75}" dt="2022-11-18T14:17:52.262" v="18896" actId="1076"/>
          <ac:picMkLst>
            <pc:docMk/>
            <pc:sldMk cId="1714389330" sldId="286"/>
            <ac:picMk id="2" creationId="{342D2B5A-4FA6-AF81-E065-308412DC9C5C}"/>
          </ac:picMkLst>
        </pc:picChg>
      </pc:sldChg>
      <pc:sldChg chg="addSp modSp new mod ord modNotesTx">
        <pc:chgData name="Melissa Rollins" userId="16c51e89-7a48-4dab-88b4-a91c57284a30" providerId="ADAL" clId="{B98C9E38-19D7-4479-8168-0C80B78E3A75}" dt="2022-11-18T23:54:22.649" v="19928"/>
        <pc:sldMkLst>
          <pc:docMk/>
          <pc:sldMk cId="2871269416" sldId="287"/>
        </pc:sldMkLst>
        <pc:picChg chg="add mod">
          <ac:chgData name="Melissa Rollins" userId="16c51e89-7a48-4dab-88b4-a91c57284a30" providerId="ADAL" clId="{B98C9E38-19D7-4479-8168-0C80B78E3A75}" dt="2022-11-18T14:19:57.181" v="18900" actId="1076"/>
          <ac:picMkLst>
            <pc:docMk/>
            <pc:sldMk cId="2871269416" sldId="287"/>
            <ac:picMk id="2" creationId="{A8BB2D3B-E686-8E89-BC15-E36EAB93D517}"/>
          </ac:picMkLst>
        </pc:picChg>
      </pc:sldChg>
      <pc:sldChg chg="addSp new ord">
        <pc:chgData name="Melissa Rollins" userId="16c51e89-7a48-4dab-88b4-a91c57284a30" providerId="ADAL" clId="{B98C9E38-19D7-4479-8168-0C80B78E3A75}" dt="2022-11-19T06:08:25.427" v="26787"/>
        <pc:sldMkLst>
          <pc:docMk/>
          <pc:sldMk cId="1671703804" sldId="288"/>
        </pc:sldMkLst>
        <pc:picChg chg="add">
          <ac:chgData name="Melissa Rollins" userId="16c51e89-7a48-4dab-88b4-a91c57284a30" providerId="ADAL" clId="{B98C9E38-19D7-4479-8168-0C80B78E3A75}" dt="2022-11-18T17:46:52.130" v="18905"/>
          <ac:picMkLst>
            <pc:docMk/>
            <pc:sldMk cId="1671703804" sldId="288"/>
            <ac:picMk id="2" creationId="{C4CDD3AC-39F8-3DEF-7953-37FF7B8632A7}"/>
          </ac:picMkLst>
        </pc:picChg>
      </pc:sldChg>
      <pc:sldChg chg="addSp delSp modSp new del mod modClrScheme chgLayout modNotesTx">
        <pc:chgData name="Melissa Rollins" userId="16c51e89-7a48-4dab-88b4-a91c57284a30" providerId="ADAL" clId="{B98C9E38-19D7-4479-8168-0C80B78E3A75}" dt="2022-11-19T06:08:09.909" v="26783" actId="2696"/>
        <pc:sldMkLst>
          <pc:docMk/>
          <pc:sldMk cId="2424718218" sldId="289"/>
        </pc:sldMkLst>
        <pc:spChg chg="add del mod ord">
          <ac:chgData name="Melissa Rollins" userId="16c51e89-7a48-4dab-88b4-a91c57284a30" providerId="ADAL" clId="{B98C9E38-19D7-4479-8168-0C80B78E3A75}" dt="2022-11-19T06:08:00.987" v="26782" actId="700"/>
          <ac:spMkLst>
            <pc:docMk/>
            <pc:sldMk cId="2424718218" sldId="289"/>
            <ac:spMk id="3" creationId="{BC5BDEB3-B5C3-1DBE-6A21-6A1E9A5E447D}"/>
          </ac:spMkLst>
        </pc:spChg>
        <pc:spChg chg="add del mod ord">
          <ac:chgData name="Melissa Rollins" userId="16c51e89-7a48-4dab-88b4-a91c57284a30" providerId="ADAL" clId="{B98C9E38-19D7-4479-8168-0C80B78E3A75}" dt="2022-11-19T06:08:00.987" v="26782" actId="700"/>
          <ac:spMkLst>
            <pc:docMk/>
            <pc:sldMk cId="2424718218" sldId="289"/>
            <ac:spMk id="4" creationId="{6D034413-50DC-0A3D-48B4-5050112369A0}"/>
          </ac:spMkLst>
        </pc:spChg>
        <pc:graphicFrameChg chg="add mod modGraphic">
          <ac:chgData name="Melissa Rollins" userId="16c51e89-7a48-4dab-88b4-a91c57284a30" providerId="ADAL" clId="{B98C9E38-19D7-4479-8168-0C80B78E3A75}" dt="2022-11-18T18:42:16.373" v="18919" actId="207"/>
          <ac:graphicFrameMkLst>
            <pc:docMk/>
            <pc:sldMk cId="2424718218" sldId="289"/>
            <ac:graphicFrameMk id="2" creationId="{2CAC6811-EFA8-6D52-147B-4C3A1D4D48C3}"/>
          </ac:graphicFrameMkLst>
        </pc:graphicFrameChg>
      </pc:sldChg>
      <pc:sldChg chg="addSp modSp new del mod ord modClrScheme chgLayout">
        <pc:chgData name="Melissa Rollins" userId="16c51e89-7a48-4dab-88b4-a91c57284a30" providerId="ADAL" clId="{B98C9E38-19D7-4479-8168-0C80B78E3A75}" dt="2022-11-19T05:40:04.835" v="26052" actId="2696"/>
        <pc:sldMkLst>
          <pc:docMk/>
          <pc:sldMk cId="553078056" sldId="290"/>
        </pc:sldMkLst>
        <pc:spChg chg="add mod">
          <ac:chgData name="Melissa Rollins" userId="16c51e89-7a48-4dab-88b4-a91c57284a30" providerId="ADAL" clId="{B98C9E38-19D7-4479-8168-0C80B78E3A75}" dt="2022-11-18T18:42:58.730" v="18972" actId="20577"/>
          <ac:spMkLst>
            <pc:docMk/>
            <pc:sldMk cId="553078056" sldId="290"/>
            <ac:spMk id="2" creationId="{87E75180-EBC6-C2D4-2605-833F625C9DD6}"/>
          </ac:spMkLst>
        </pc:spChg>
        <pc:spChg chg="add mod">
          <ac:chgData name="Melissa Rollins" userId="16c51e89-7a48-4dab-88b4-a91c57284a30" providerId="ADAL" clId="{B98C9E38-19D7-4479-8168-0C80B78E3A75}" dt="2022-11-18T18:50:33.125" v="18993" actId="5793"/>
          <ac:spMkLst>
            <pc:docMk/>
            <pc:sldMk cId="553078056" sldId="290"/>
            <ac:spMk id="3" creationId="{EE4157FE-6CB5-6DE9-F466-9D56F34E33C9}"/>
          </ac:spMkLst>
        </pc:spChg>
      </pc:sldChg>
      <pc:sldChg chg="addSp modSp new del mod modNotesTx">
        <pc:chgData name="Melissa Rollins" userId="16c51e89-7a48-4dab-88b4-a91c57284a30" providerId="ADAL" clId="{B98C9E38-19D7-4479-8168-0C80B78E3A75}" dt="2022-11-19T05:40:18.047" v="26053" actId="2696"/>
        <pc:sldMkLst>
          <pc:docMk/>
          <pc:sldMk cId="3519228813" sldId="291"/>
        </pc:sldMkLst>
        <pc:spChg chg="add mod">
          <ac:chgData name="Melissa Rollins" userId="16c51e89-7a48-4dab-88b4-a91c57284a30" providerId="ADAL" clId="{B98C9E38-19D7-4479-8168-0C80B78E3A75}" dt="2022-11-18T18:46:32.545" v="18983" actId="207"/>
          <ac:spMkLst>
            <pc:docMk/>
            <pc:sldMk cId="3519228813" sldId="291"/>
            <ac:spMk id="3" creationId="{F6800BFF-7B84-180C-1492-954946D03DBC}"/>
          </ac:spMkLst>
        </pc:spChg>
      </pc:sldChg>
      <pc:sldChg chg="addSp delSp modSp new mod setBg modClrScheme chgLayout modNotesTx">
        <pc:chgData name="Melissa Rollins" userId="16c51e89-7a48-4dab-88b4-a91c57284a30" providerId="ADAL" clId="{B98C9E38-19D7-4479-8168-0C80B78E3A75}" dt="2022-11-19T01:31:20.535" v="21278" actId="20577"/>
        <pc:sldMkLst>
          <pc:docMk/>
          <pc:sldMk cId="3164844549" sldId="292"/>
        </pc:sldMkLst>
        <pc:spChg chg="add mod">
          <ac:chgData name="Melissa Rollins" userId="16c51e89-7a48-4dab-88b4-a91c57284a30" providerId="ADAL" clId="{B98C9E38-19D7-4479-8168-0C80B78E3A75}" dt="2022-11-19T01:23:17.437" v="21083" actId="26606"/>
          <ac:spMkLst>
            <pc:docMk/>
            <pc:sldMk cId="3164844549" sldId="292"/>
            <ac:spMk id="2" creationId="{B63DEA85-F250-40D0-4E55-3340874A2CD7}"/>
          </ac:spMkLst>
        </pc:spChg>
        <pc:spChg chg="add del mod">
          <ac:chgData name="Melissa Rollins" userId="16c51e89-7a48-4dab-88b4-a91c57284a30" providerId="ADAL" clId="{B98C9E38-19D7-4479-8168-0C80B78E3A75}" dt="2022-11-19T01:23:17.437" v="21083" actId="26606"/>
          <ac:spMkLst>
            <pc:docMk/>
            <pc:sldMk cId="3164844549" sldId="292"/>
            <ac:spMk id="3" creationId="{8260A3AF-5CA2-5E81-3434-602507500F26}"/>
          </ac:spMkLst>
        </pc:spChg>
        <pc:spChg chg="add">
          <ac:chgData name="Melissa Rollins" userId="16c51e89-7a48-4dab-88b4-a91c57284a30" providerId="ADAL" clId="{B98C9E38-19D7-4479-8168-0C80B78E3A75}" dt="2022-11-19T01:23:17.437" v="21083" actId="26606"/>
          <ac:spMkLst>
            <pc:docMk/>
            <pc:sldMk cId="3164844549" sldId="292"/>
            <ac:spMk id="9" creationId="{2BFB0E95-9CAE-4968-A118-2B9F7C8BBBEC}"/>
          </ac:spMkLst>
        </pc:spChg>
        <pc:spChg chg="add">
          <ac:chgData name="Melissa Rollins" userId="16c51e89-7a48-4dab-88b4-a91c57284a30" providerId="ADAL" clId="{B98C9E38-19D7-4479-8168-0C80B78E3A75}" dt="2022-11-19T01:23:17.437" v="21083" actId="26606"/>
          <ac:spMkLst>
            <pc:docMk/>
            <pc:sldMk cId="3164844549" sldId="292"/>
            <ac:spMk id="11" creationId="{90BBC371-361C-45F7-9235-C3252E336B5B}"/>
          </ac:spMkLst>
        </pc:spChg>
        <pc:spChg chg="add">
          <ac:chgData name="Melissa Rollins" userId="16c51e89-7a48-4dab-88b4-a91c57284a30" providerId="ADAL" clId="{B98C9E38-19D7-4479-8168-0C80B78E3A75}" dt="2022-11-19T01:23:17.437" v="21083" actId="26606"/>
          <ac:spMkLst>
            <pc:docMk/>
            <pc:sldMk cId="3164844549" sldId="292"/>
            <ac:spMk id="13" creationId="{4172FA92-6FD3-495F-95A0-4FD85861D89C}"/>
          </ac:spMkLst>
        </pc:spChg>
        <pc:graphicFrameChg chg="add">
          <ac:chgData name="Melissa Rollins" userId="16c51e89-7a48-4dab-88b4-a91c57284a30" providerId="ADAL" clId="{B98C9E38-19D7-4479-8168-0C80B78E3A75}" dt="2022-11-19T01:23:17.437" v="21083" actId="26606"/>
          <ac:graphicFrameMkLst>
            <pc:docMk/>
            <pc:sldMk cId="3164844549" sldId="292"/>
            <ac:graphicFrameMk id="5" creationId="{13B2EE2B-06AD-AD00-FDC3-3D623BB46584}"/>
          </ac:graphicFrameMkLst>
        </pc:graphicFrameChg>
      </pc:sldChg>
      <pc:sldChg chg="addSp delSp modSp new mod setBg modClrScheme chgLayout modNotesTx">
        <pc:chgData name="Melissa Rollins" userId="16c51e89-7a48-4dab-88b4-a91c57284a30" providerId="ADAL" clId="{B98C9E38-19D7-4479-8168-0C80B78E3A75}" dt="2022-11-19T04:00:13.012" v="23608" actId="26606"/>
        <pc:sldMkLst>
          <pc:docMk/>
          <pc:sldMk cId="2653847066" sldId="293"/>
        </pc:sldMkLst>
        <pc:spChg chg="mod ord">
          <ac:chgData name="Melissa Rollins" userId="16c51e89-7a48-4dab-88b4-a91c57284a30" providerId="ADAL" clId="{B98C9E38-19D7-4479-8168-0C80B78E3A75}" dt="2022-11-19T03:59:57.380" v="23603" actId="26606"/>
          <ac:spMkLst>
            <pc:docMk/>
            <pc:sldMk cId="2653847066" sldId="293"/>
            <ac:spMk id="2" creationId="{CA4BFBE4-277B-00DD-37DC-C722C739A903}"/>
          </ac:spMkLst>
        </pc:spChg>
        <pc:spChg chg="add del mod ord">
          <ac:chgData name="Melissa Rollins" userId="16c51e89-7a48-4dab-88b4-a91c57284a30" providerId="ADAL" clId="{B98C9E38-19D7-4479-8168-0C80B78E3A75}" dt="2022-11-19T03:58:42.224" v="23594" actId="26606"/>
          <ac:spMkLst>
            <pc:docMk/>
            <pc:sldMk cId="2653847066" sldId="293"/>
            <ac:spMk id="3" creationId="{B4522F61-BDCC-9A53-726E-CB9D9CBEE542}"/>
          </ac:spMkLst>
        </pc:spChg>
        <pc:spChg chg="add del mod ord">
          <ac:chgData name="Melissa Rollins" userId="16c51e89-7a48-4dab-88b4-a91c57284a30" providerId="ADAL" clId="{B98C9E38-19D7-4479-8168-0C80B78E3A75}" dt="2022-11-19T03:57:03.169" v="23533" actId="21"/>
          <ac:spMkLst>
            <pc:docMk/>
            <pc:sldMk cId="2653847066" sldId="293"/>
            <ac:spMk id="4" creationId="{A83D6DEF-F181-84C6-E502-5E2BDA01868D}"/>
          </ac:spMkLst>
        </pc:spChg>
        <pc:spChg chg="add del mod ord">
          <ac:chgData name="Melissa Rollins" userId="16c51e89-7a48-4dab-88b4-a91c57284a30" providerId="ADAL" clId="{B98C9E38-19D7-4479-8168-0C80B78E3A75}" dt="2022-11-19T03:57:20.893" v="23557" actId="21"/>
          <ac:spMkLst>
            <pc:docMk/>
            <pc:sldMk cId="2653847066" sldId="293"/>
            <ac:spMk id="5" creationId="{4F741F7A-5114-5EFB-8B77-344811B72623}"/>
          </ac:spMkLst>
        </pc:spChg>
        <pc:spChg chg="add del mod ord">
          <ac:chgData name="Melissa Rollins" userId="16c51e89-7a48-4dab-88b4-a91c57284a30" providerId="ADAL" clId="{B98C9E38-19D7-4479-8168-0C80B78E3A75}" dt="2022-11-19T03:58:02.423" v="23586" actId="21"/>
          <ac:spMkLst>
            <pc:docMk/>
            <pc:sldMk cId="2653847066" sldId="293"/>
            <ac:spMk id="6" creationId="{81AB95F9-DD63-998D-8D32-999A9AD9EF4A}"/>
          </ac:spMkLst>
        </pc:spChg>
        <pc:spChg chg="add del">
          <ac:chgData name="Melissa Rollins" userId="16c51e89-7a48-4dab-88b4-a91c57284a30" providerId="ADAL" clId="{B98C9E38-19D7-4479-8168-0C80B78E3A75}" dt="2022-11-19T03:58:29.721" v="23588" actId="26606"/>
          <ac:spMkLst>
            <pc:docMk/>
            <pc:sldMk cId="2653847066" sldId="293"/>
            <ac:spMk id="8" creationId="{6E9D6223-8D87-4038-BE74-D5224B024FFD}"/>
          </ac:spMkLst>
        </pc:spChg>
        <pc:spChg chg="add del">
          <ac:chgData name="Melissa Rollins" userId="16c51e89-7a48-4dab-88b4-a91c57284a30" providerId="ADAL" clId="{B98C9E38-19D7-4479-8168-0C80B78E3A75}" dt="2022-11-19T03:58:42.210" v="23593" actId="26606"/>
          <ac:spMkLst>
            <pc:docMk/>
            <pc:sldMk cId="2653847066" sldId="293"/>
            <ac:spMk id="9" creationId="{2BFB0E95-9CAE-4968-A118-2B9F7C8BBBEC}"/>
          </ac:spMkLst>
        </pc:spChg>
        <pc:spChg chg="add del">
          <ac:chgData name="Melissa Rollins" userId="16c51e89-7a48-4dab-88b4-a91c57284a30" providerId="ADAL" clId="{B98C9E38-19D7-4479-8168-0C80B78E3A75}" dt="2022-11-19T03:58:29.721" v="23588" actId="26606"/>
          <ac:spMkLst>
            <pc:docMk/>
            <pc:sldMk cId="2653847066" sldId="293"/>
            <ac:spMk id="10" creationId="{A46FBF49-EC0D-4E09-A77B-DB4E8257E7EA}"/>
          </ac:spMkLst>
        </pc:spChg>
        <pc:spChg chg="add del">
          <ac:chgData name="Melissa Rollins" userId="16c51e89-7a48-4dab-88b4-a91c57284a30" providerId="ADAL" clId="{B98C9E38-19D7-4479-8168-0C80B78E3A75}" dt="2022-11-19T03:58:42.210" v="23593" actId="26606"/>
          <ac:spMkLst>
            <pc:docMk/>
            <pc:sldMk cId="2653847066" sldId="293"/>
            <ac:spMk id="11" creationId="{90BBC371-361C-45F7-9235-C3252E336B5B}"/>
          </ac:spMkLst>
        </pc:spChg>
        <pc:spChg chg="add del">
          <ac:chgData name="Melissa Rollins" userId="16c51e89-7a48-4dab-88b4-a91c57284a30" providerId="ADAL" clId="{B98C9E38-19D7-4479-8168-0C80B78E3A75}" dt="2022-11-19T03:58:29.721" v="23588" actId="26606"/>
          <ac:spMkLst>
            <pc:docMk/>
            <pc:sldMk cId="2653847066" sldId="293"/>
            <ac:spMk id="12" creationId="{63AA13D0-BF0A-4B8F-9FD6-CAE2DCD93980}"/>
          </ac:spMkLst>
        </pc:spChg>
        <pc:spChg chg="add del">
          <ac:chgData name="Melissa Rollins" userId="16c51e89-7a48-4dab-88b4-a91c57284a30" providerId="ADAL" clId="{B98C9E38-19D7-4479-8168-0C80B78E3A75}" dt="2022-11-19T03:58:42.210" v="23593" actId="26606"/>
          <ac:spMkLst>
            <pc:docMk/>
            <pc:sldMk cId="2653847066" sldId="293"/>
            <ac:spMk id="13" creationId="{4172FA92-6FD3-495F-95A0-4FD85861D89C}"/>
          </ac:spMkLst>
        </pc:spChg>
        <pc:spChg chg="add del">
          <ac:chgData name="Melissa Rollins" userId="16c51e89-7a48-4dab-88b4-a91c57284a30" providerId="ADAL" clId="{B98C9E38-19D7-4479-8168-0C80B78E3A75}" dt="2022-11-19T03:58:29.721" v="23588" actId="26606"/>
          <ac:spMkLst>
            <pc:docMk/>
            <pc:sldMk cId="2653847066" sldId="293"/>
            <ac:spMk id="14" creationId="{15BE2CF8-7196-4BC3-B312-B0EE486D92FB}"/>
          </ac:spMkLst>
        </pc:spChg>
        <pc:spChg chg="add del">
          <ac:chgData name="Melissa Rollins" userId="16c51e89-7a48-4dab-88b4-a91c57284a30" providerId="ADAL" clId="{B98C9E38-19D7-4479-8168-0C80B78E3A75}" dt="2022-11-19T03:58:38.423" v="23591" actId="26606"/>
          <ac:spMkLst>
            <pc:docMk/>
            <pc:sldMk cId="2653847066" sldId="293"/>
            <ac:spMk id="16" creationId="{AFAE2A12-140C-4527-B721-72C1DD3FC66D}"/>
          </ac:spMkLst>
        </pc:spChg>
        <pc:spChg chg="add del">
          <ac:chgData name="Melissa Rollins" userId="16c51e89-7a48-4dab-88b4-a91c57284a30" providerId="ADAL" clId="{B98C9E38-19D7-4479-8168-0C80B78E3A75}" dt="2022-11-19T03:58:38.423" v="23591" actId="26606"/>
          <ac:spMkLst>
            <pc:docMk/>
            <pc:sldMk cId="2653847066" sldId="293"/>
            <ac:spMk id="17" creationId="{A5B43FC7-6A19-4DF3-8506-485B555007D9}"/>
          </ac:spMkLst>
        </pc:spChg>
        <pc:spChg chg="add del">
          <ac:chgData name="Melissa Rollins" userId="16c51e89-7a48-4dab-88b4-a91c57284a30" providerId="ADAL" clId="{B98C9E38-19D7-4479-8168-0C80B78E3A75}" dt="2022-11-19T03:58:38.423" v="23591" actId="26606"/>
          <ac:spMkLst>
            <pc:docMk/>
            <pc:sldMk cId="2653847066" sldId="293"/>
            <ac:spMk id="18" creationId="{7E689040-6301-4CD3-A20F-EA809EAD514F}"/>
          </ac:spMkLst>
        </pc:spChg>
        <pc:spChg chg="add del">
          <ac:chgData name="Melissa Rollins" userId="16c51e89-7a48-4dab-88b4-a91c57284a30" providerId="ADAL" clId="{B98C9E38-19D7-4479-8168-0C80B78E3A75}" dt="2022-11-19T04:00:13.012" v="23608" actId="26606"/>
          <ac:spMkLst>
            <pc:docMk/>
            <pc:sldMk cId="2653847066" sldId="293"/>
            <ac:spMk id="22" creationId="{C52E2836-9095-4D3C-85DB-A013CBD51365}"/>
          </ac:spMkLst>
        </pc:spChg>
        <pc:spChg chg="add del">
          <ac:chgData name="Melissa Rollins" userId="16c51e89-7a48-4dab-88b4-a91c57284a30" providerId="ADAL" clId="{B98C9E38-19D7-4479-8168-0C80B78E3A75}" dt="2022-11-19T04:00:13.012" v="23608" actId="26606"/>
          <ac:spMkLst>
            <pc:docMk/>
            <pc:sldMk cId="2653847066" sldId="293"/>
            <ac:spMk id="23" creationId="{A92B8916-626C-4C83-B808-82B7DF02CA35}"/>
          </ac:spMkLst>
        </pc:spChg>
        <pc:spChg chg="add del">
          <ac:chgData name="Melissa Rollins" userId="16c51e89-7a48-4dab-88b4-a91c57284a30" providerId="ADAL" clId="{B98C9E38-19D7-4479-8168-0C80B78E3A75}" dt="2022-11-19T04:00:13.012" v="23608" actId="26606"/>
          <ac:spMkLst>
            <pc:docMk/>
            <pc:sldMk cId="2653847066" sldId="293"/>
            <ac:spMk id="24" creationId="{14DAEE6D-D7E7-4E31-9E45-96B6E2F6E0CB}"/>
          </ac:spMkLst>
        </pc:spChg>
        <pc:spChg chg="add del">
          <ac:chgData name="Melissa Rollins" userId="16c51e89-7a48-4dab-88b4-a91c57284a30" providerId="ADAL" clId="{B98C9E38-19D7-4479-8168-0C80B78E3A75}" dt="2022-11-19T04:00:13.012" v="23608" actId="26606"/>
          <ac:spMkLst>
            <pc:docMk/>
            <pc:sldMk cId="2653847066" sldId="293"/>
            <ac:spMk id="25" creationId="{5D976E54-F014-4833-9EB7-2588113E1C06}"/>
          </ac:spMkLst>
        </pc:spChg>
        <pc:spChg chg="add del mod">
          <ac:chgData name="Melissa Rollins" userId="16c51e89-7a48-4dab-88b4-a91c57284a30" providerId="ADAL" clId="{B98C9E38-19D7-4479-8168-0C80B78E3A75}" dt="2022-11-19T04:00:13.012" v="23608" actId="26606"/>
          <ac:spMkLst>
            <pc:docMk/>
            <pc:sldMk cId="2653847066" sldId="293"/>
            <ac:spMk id="26" creationId="{B4522F61-BDCC-9A53-726E-CB9D9CBEE542}"/>
          </ac:spMkLst>
        </pc:spChg>
        <pc:spChg chg="add">
          <ac:chgData name="Melissa Rollins" userId="16c51e89-7a48-4dab-88b4-a91c57284a30" providerId="ADAL" clId="{B98C9E38-19D7-4479-8168-0C80B78E3A75}" dt="2022-11-19T04:00:13.012" v="23608" actId="26606"/>
          <ac:spMkLst>
            <pc:docMk/>
            <pc:sldMk cId="2653847066" sldId="293"/>
            <ac:spMk id="31" creationId="{C52E2836-9095-4D3C-85DB-A013CBD51365}"/>
          </ac:spMkLst>
        </pc:spChg>
        <pc:spChg chg="add del">
          <ac:chgData name="Melissa Rollins" userId="16c51e89-7a48-4dab-88b4-a91c57284a30" providerId="ADAL" clId="{B98C9E38-19D7-4479-8168-0C80B78E3A75}" dt="2022-11-19T03:59:57.380" v="23603" actId="26606"/>
          <ac:spMkLst>
            <pc:docMk/>
            <pc:sldMk cId="2653847066" sldId="293"/>
            <ac:spMk id="32" creationId="{308119F7-B84E-4EBF-919F-A9B0F6D92473}"/>
          </ac:spMkLst>
        </pc:spChg>
        <pc:spChg chg="add">
          <ac:chgData name="Melissa Rollins" userId="16c51e89-7a48-4dab-88b4-a91c57284a30" providerId="ADAL" clId="{B98C9E38-19D7-4479-8168-0C80B78E3A75}" dt="2022-11-19T04:00:13.012" v="23608" actId="26606"/>
          <ac:spMkLst>
            <pc:docMk/>
            <pc:sldMk cId="2653847066" sldId="293"/>
            <ac:spMk id="33" creationId="{A92B8916-626C-4C83-B808-82B7DF02CA35}"/>
          </ac:spMkLst>
        </pc:spChg>
        <pc:spChg chg="add del">
          <ac:chgData name="Melissa Rollins" userId="16c51e89-7a48-4dab-88b4-a91c57284a30" providerId="ADAL" clId="{B98C9E38-19D7-4479-8168-0C80B78E3A75}" dt="2022-11-19T03:59:57.380" v="23603" actId="26606"/>
          <ac:spMkLst>
            <pc:docMk/>
            <pc:sldMk cId="2653847066" sldId="293"/>
            <ac:spMk id="34" creationId="{DAA17479-17CB-402A-8689-750C6F38584C}"/>
          </ac:spMkLst>
        </pc:spChg>
        <pc:spChg chg="add">
          <ac:chgData name="Melissa Rollins" userId="16c51e89-7a48-4dab-88b4-a91c57284a30" providerId="ADAL" clId="{B98C9E38-19D7-4479-8168-0C80B78E3A75}" dt="2022-11-19T04:00:13.012" v="23608" actId="26606"/>
          <ac:spMkLst>
            <pc:docMk/>
            <pc:sldMk cId="2653847066" sldId="293"/>
            <ac:spMk id="35" creationId="{14DAEE6D-D7E7-4E31-9E45-96B6E2F6E0CB}"/>
          </ac:spMkLst>
        </pc:spChg>
        <pc:spChg chg="add del">
          <ac:chgData name="Melissa Rollins" userId="16c51e89-7a48-4dab-88b4-a91c57284a30" providerId="ADAL" clId="{B98C9E38-19D7-4479-8168-0C80B78E3A75}" dt="2022-11-19T03:59:57.380" v="23603" actId="26606"/>
          <ac:spMkLst>
            <pc:docMk/>
            <pc:sldMk cId="2653847066" sldId="293"/>
            <ac:spMk id="36" creationId="{F534AA72-89BF-4BB0-B339-DEB9FC7F1BF2}"/>
          </ac:spMkLst>
        </pc:spChg>
        <pc:spChg chg="add">
          <ac:chgData name="Melissa Rollins" userId="16c51e89-7a48-4dab-88b4-a91c57284a30" providerId="ADAL" clId="{B98C9E38-19D7-4479-8168-0C80B78E3A75}" dt="2022-11-19T04:00:13.012" v="23608" actId="26606"/>
          <ac:spMkLst>
            <pc:docMk/>
            <pc:sldMk cId="2653847066" sldId="293"/>
            <ac:spMk id="37" creationId="{5D976E54-F014-4833-9EB7-2588113E1C06}"/>
          </ac:spMkLst>
        </pc:spChg>
        <pc:spChg chg="add del">
          <ac:chgData name="Melissa Rollins" userId="16c51e89-7a48-4dab-88b4-a91c57284a30" providerId="ADAL" clId="{B98C9E38-19D7-4479-8168-0C80B78E3A75}" dt="2022-11-19T03:59:59.369" v="23605" actId="26606"/>
          <ac:spMkLst>
            <pc:docMk/>
            <pc:sldMk cId="2653847066" sldId="293"/>
            <ac:spMk id="38" creationId="{C52E2836-9095-4D3C-85DB-A013CBD51365}"/>
          </ac:spMkLst>
        </pc:spChg>
        <pc:spChg chg="add del">
          <ac:chgData name="Melissa Rollins" userId="16c51e89-7a48-4dab-88b4-a91c57284a30" providerId="ADAL" clId="{B98C9E38-19D7-4479-8168-0C80B78E3A75}" dt="2022-11-19T03:59:59.369" v="23605" actId="26606"/>
          <ac:spMkLst>
            <pc:docMk/>
            <pc:sldMk cId="2653847066" sldId="293"/>
            <ac:spMk id="39" creationId="{A92B8916-626C-4C83-B808-82B7DF02CA35}"/>
          </ac:spMkLst>
        </pc:spChg>
        <pc:spChg chg="add del">
          <ac:chgData name="Melissa Rollins" userId="16c51e89-7a48-4dab-88b4-a91c57284a30" providerId="ADAL" clId="{B98C9E38-19D7-4479-8168-0C80B78E3A75}" dt="2022-11-19T03:59:59.369" v="23605" actId="26606"/>
          <ac:spMkLst>
            <pc:docMk/>
            <pc:sldMk cId="2653847066" sldId="293"/>
            <ac:spMk id="40" creationId="{14DAEE6D-D7E7-4E31-9E45-96B6E2F6E0CB}"/>
          </ac:spMkLst>
        </pc:spChg>
        <pc:spChg chg="add del">
          <ac:chgData name="Melissa Rollins" userId="16c51e89-7a48-4dab-88b4-a91c57284a30" providerId="ADAL" clId="{B98C9E38-19D7-4479-8168-0C80B78E3A75}" dt="2022-11-19T03:59:59.369" v="23605" actId="26606"/>
          <ac:spMkLst>
            <pc:docMk/>
            <pc:sldMk cId="2653847066" sldId="293"/>
            <ac:spMk id="41" creationId="{5D976E54-F014-4833-9EB7-2588113E1C06}"/>
          </ac:spMkLst>
        </pc:spChg>
        <pc:spChg chg="add del">
          <ac:chgData name="Melissa Rollins" userId="16c51e89-7a48-4dab-88b4-a91c57284a30" providerId="ADAL" clId="{B98C9E38-19D7-4479-8168-0C80B78E3A75}" dt="2022-11-19T04:00:12.962" v="23607" actId="26606"/>
          <ac:spMkLst>
            <pc:docMk/>
            <pc:sldMk cId="2653847066" sldId="293"/>
            <ac:spMk id="44" creationId="{C52E2836-9095-4D3C-85DB-A013CBD51365}"/>
          </ac:spMkLst>
        </pc:spChg>
        <pc:spChg chg="add del">
          <ac:chgData name="Melissa Rollins" userId="16c51e89-7a48-4dab-88b4-a91c57284a30" providerId="ADAL" clId="{B98C9E38-19D7-4479-8168-0C80B78E3A75}" dt="2022-11-19T04:00:12.962" v="23607" actId="26606"/>
          <ac:spMkLst>
            <pc:docMk/>
            <pc:sldMk cId="2653847066" sldId="293"/>
            <ac:spMk id="45" creationId="{A92B8916-626C-4C83-B808-82B7DF02CA35}"/>
          </ac:spMkLst>
        </pc:spChg>
        <pc:spChg chg="add del">
          <ac:chgData name="Melissa Rollins" userId="16c51e89-7a48-4dab-88b4-a91c57284a30" providerId="ADAL" clId="{B98C9E38-19D7-4479-8168-0C80B78E3A75}" dt="2022-11-19T04:00:12.962" v="23607" actId="26606"/>
          <ac:spMkLst>
            <pc:docMk/>
            <pc:sldMk cId="2653847066" sldId="293"/>
            <ac:spMk id="46" creationId="{14DAEE6D-D7E7-4E31-9E45-96B6E2F6E0CB}"/>
          </ac:spMkLst>
        </pc:spChg>
        <pc:spChg chg="add del">
          <ac:chgData name="Melissa Rollins" userId="16c51e89-7a48-4dab-88b4-a91c57284a30" providerId="ADAL" clId="{B98C9E38-19D7-4479-8168-0C80B78E3A75}" dt="2022-11-19T04:00:12.962" v="23607" actId="26606"/>
          <ac:spMkLst>
            <pc:docMk/>
            <pc:sldMk cId="2653847066" sldId="293"/>
            <ac:spMk id="47" creationId="{5D976E54-F014-4833-9EB7-2588113E1C06}"/>
          </ac:spMkLst>
        </pc:spChg>
        <pc:spChg chg="add">
          <ac:chgData name="Melissa Rollins" userId="16c51e89-7a48-4dab-88b4-a91c57284a30" providerId="ADAL" clId="{B98C9E38-19D7-4479-8168-0C80B78E3A75}" dt="2022-11-19T04:00:13.012" v="23608" actId="26606"/>
          <ac:spMkLst>
            <pc:docMk/>
            <pc:sldMk cId="2653847066" sldId="293"/>
            <ac:spMk id="50" creationId="{B4522F61-BDCC-9A53-726E-CB9D9CBEE542}"/>
          </ac:spMkLst>
        </pc:spChg>
        <pc:graphicFrameChg chg="add del">
          <ac:chgData name="Melissa Rollins" userId="16c51e89-7a48-4dab-88b4-a91c57284a30" providerId="ADAL" clId="{B98C9E38-19D7-4479-8168-0C80B78E3A75}" dt="2022-11-19T03:58:42.210" v="23593" actId="26606"/>
          <ac:graphicFrameMkLst>
            <pc:docMk/>
            <pc:sldMk cId="2653847066" sldId="293"/>
            <ac:graphicFrameMk id="20" creationId="{4E1CDA4A-7588-EA2D-1913-D436739D805A}"/>
          </ac:graphicFrameMkLst>
        </pc:graphicFrameChg>
        <pc:graphicFrameChg chg="add del">
          <ac:chgData name="Melissa Rollins" userId="16c51e89-7a48-4dab-88b4-a91c57284a30" providerId="ADAL" clId="{B98C9E38-19D7-4479-8168-0C80B78E3A75}" dt="2022-11-19T03:59:57.380" v="23603" actId="26606"/>
          <ac:graphicFrameMkLst>
            <pc:docMk/>
            <pc:sldMk cId="2653847066" sldId="293"/>
            <ac:graphicFrameMk id="28" creationId="{4EE10E62-F708-6F15-366F-D336E3C9C60B}"/>
          </ac:graphicFrameMkLst>
        </pc:graphicFrameChg>
        <pc:graphicFrameChg chg="add del">
          <ac:chgData name="Melissa Rollins" userId="16c51e89-7a48-4dab-88b4-a91c57284a30" providerId="ADAL" clId="{B98C9E38-19D7-4479-8168-0C80B78E3A75}" dt="2022-11-19T03:59:59.369" v="23605" actId="26606"/>
          <ac:graphicFrameMkLst>
            <pc:docMk/>
            <pc:sldMk cId="2653847066" sldId="293"/>
            <ac:graphicFrameMk id="42" creationId="{AF534903-C369-8461-FF4B-65BFF479E3E3}"/>
          </ac:graphicFrameMkLst>
        </pc:graphicFrameChg>
        <pc:graphicFrameChg chg="add del">
          <ac:chgData name="Melissa Rollins" userId="16c51e89-7a48-4dab-88b4-a91c57284a30" providerId="ADAL" clId="{B98C9E38-19D7-4479-8168-0C80B78E3A75}" dt="2022-11-19T04:00:12.962" v="23607" actId="26606"/>
          <ac:graphicFrameMkLst>
            <pc:docMk/>
            <pc:sldMk cId="2653847066" sldId="293"/>
            <ac:graphicFrameMk id="48" creationId="{275A0451-74C8-6DB3-9D2F-BC5078DBDDAD}"/>
          </ac:graphicFrameMkLst>
        </pc:graphicFrameChg>
      </pc:sldChg>
      <pc:sldChg chg="addSp delSp modSp new mod setBg">
        <pc:chgData name="Melissa Rollins" userId="16c51e89-7a48-4dab-88b4-a91c57284a30" providerId="ADAL" clId="{B98C9E38-19D7-4479-8168-0C80B78E3A75}" dt="2022-11-19T04:14:38.382" v="23629" actId="26606"/>
        <pc:sldMkLst>
          <pc:docMk/>
          <pc:sldMk cId="520306620" sldId="294"/>
        </pc:sldMkLst>
        <pc:spChg chg="mod">
          <ac:chgData name="Melissa Rollins" userId="16c51e89-7a48-4dab-88b4-a91c57284a30" providerId="ADAL" clId="{B98C9E38-19D7-4479-8168-0C80B78E3A75}" dt="2022-11-19T04:14:32.765" v="23624" actId="26606"/>
          <ac:spMkLst>
            <pc:docMk/>
            <pc:sldMk cId="520306620" sldId="294"/>
            <ac:spMk id="2" creationId="{D5BFE513-E057-4196-DF8D-4B9D4BBD1872}"/>
          </ac:spMkLst>
        </pc:spChg>
        <pc:spChg chg="del mod">
          <ac:chgData name="Melissa Rollins" userId="16c51e89-7a48-4dab-88b4-a91c57284a30" providerId="ADAL" clId="{B98C9E38-19D7-4479-8168-0C80B78E3A75}" dt="2022-11-19T02:39:22.747" v="22552" actId="26606"/>
          <ac:spMkLst>
            <pc:docMk/>
            <pc:sldMk cId="520306620" sldId="294"/>
            <ac:spMk id="3" creationId="{8DB1837B-1BC2-0C56-5893-94339DCDB0E8}"/>
          </ac:spMkLst>
        </pc:spChg>
        <pc:spChg chg="add del">
          <ac:chgData name="Melissa Rollins" userId="16c51e89-7a48-4dab-88b4-a91c57284a30" providerId="ADAL" clId="{B98C9E38-19D7-4479-8168-0C80B78E3A75}" dt="2022-11-19T04:14:38.382" v="23629" actId="26606"/>
          <ac:spMkLst>
            <pc:docMk/>
            <pc:sldMk cId="520306620" sldId="294"/>
            <ac:spMk id="9" creationId="{308119F7-B84E-4EBF-919F-A9B0F6D92473}"/>
          </ac:spMkLst>
        </pc:spChg>
        <pc:spChg chg="add del">
          <ac:chgData name="Melissa Rollins" userId="16c51e89-7a48-4dab-88b4-a91c57284a30" providerId="ADAL" clId="{B98C9E38-19D7-4479-8168-0C80B78E3A75}" dt="2022-11-19T04:14:38.382" v="23629" actId="26606"/>
          <ac:spMkLst>
            <pc:docMk/>
            <pc:sldMk cId="520306620" sldId="294"/>
            <ac:spMk id="11" creationId="{DAA17479-17CB-402A-8689-750C6F38584C}"/>
          </ac:spMkLst>
        </pc:spChg>
        <pc:spChg chg="add del">
          <ac:chgData name="Melissa Rollins" userId="16c51e89-7a48-4dab-88b4-a91c57284a30" providerId="ADAL" clId="{B98C9E38-19D7-4479-8168-0C80B78E3A75}" dt="2022-11-19T04:14:38.382" v="23629" actId="26606"/>
          <ac:spMkLst>
            <pc:docMk/>
            <pc:sldMk cId="520306620" sldId="294"/>
            <ac:spMk id="13" creationId="{F534AA72-89BF-4BB0-B339-DEB9FC7F1BF2}"/>
          </ac:spMkLst>
        </pc:spChg>
        <pc:spChg chg="add del">
          <ac:chgData name="Melissa Rollins" userId="16c51e89-7a48-4dab-88b4-a91c57284a30" providerId="ADAL" clId="{B98C9E38-19D7-4479-8168-0C80B78E3A75}" dt="2022-11-19T04:14:30.479" v="23622" actId="26606"/>
          <ac:spMkLst>
            <pc:docMk/>
            <pc:sldMk cId="520306620" sldId="294"/>
            <ac:spMk id="18" creationId="{308119F7-B84E-4EBF-919F-A9B0F6D92473}"/>
          </ac:spMkLst>
        </pc:spChg>
        <pc:spChg chg="add del">
          <ac:chgData name="Melissa Rollins" userId="16c51e89-7a48-4dab-88b4-a91c57284a30" providerId="ADAL" clId="{B98C9E38-19D7-4479-8168-0C80B78E3A75}" dt="2022-11-19T04:14:30.479" v="23622" actId="26606"/>
          <ac:spMkLst>
            <pc:docMk/>
            <pc:sldMk cId="520306620" sldId="294"/>
            <ac:spMk id="20" creationId="{DAA17479-17CB-402A-8689-750C6F38584C}"/>
          </ac:spMkLst>
        </pc:spChg>
        <pc:spChg chg="add del">
          <ac:chgData name="Melissa Rollins" userId="16c51e89-7a48-4dab-88b4-a91c57284a30" providerId="ADAL" clId="{B98C9E38-19D7-4479-8168-0C80B78E3A75}" dt="2022-11-19T04:14:30.479" v="23622" actId="26606"/>
          <ac:spMkLst>
            <pc:docMk/>
            <pc:sldMk cId="520306620" sldId="294"/>
            <ac:spMk id="22" creationId="{F534AA72-89BF-4BB0-B339-DEB9FC7F1BF2}"/>
          </ac:spMkLst>
        </pc:spChg>
        <pc:spChg chg="add del">
          <ac:chgData name="Melissa Rollins" userId="16c51e89-7a48-4dab-88b4-a91c57284a30" providerId="ADAL" clId="{B98C9E38-19D7-4479-8168-0C80B78E3A75}" dt="2022-11-19T04:14:32.765" v="23624" actId="26606"/>
          <ac:spMkLst>
            <pc:docMk/>
            <pc:sldMk cId="520306620" sldId="294"/>
            <ac:spMk id="24" creationId="{2BFB0E95-9CAE-4968-A118-2B9F7C8BBBEC}"/>
          </ac:spMkLst>
        </pc:spChg>
        <pc:spChg chg="add del">
          <ac:chgData name="Melissa Rollins" userId="16c51e89-7a48-4dab-88b4-a91c57284a30" providerId="ADAL" clId="{B98C9E38-19D7-4479-8168-0C80B78E3A75}" dt="2022-11-19T04:14:32.765" v="23624" actId="26606"/>
          <ac:spMkLst>
            <pc:docMk/>
            <pc:sldMk cId="520306620" sldId="294"/>
            <ac:spMk id="25" creationId="{90BBC371-361C-45F7-9235-C3252E336B5B}"/>
          </ac:spMkLst>
        </pc:spChg>
        <pc:spChg chg="add del">
          <ac:chgData name="Melissa Rollins" userId="16c51e89-7a48-4dab-88b4-a91c57284a30" providerId="ADAL" clId="{B98C9E38-19D7-4479-8168-0C80B78E3A75}" dt="2022-11-19T04:14:32.765" v="23624" actId="26606"/>
          <ac:spMkLst>
            <pc:docMk/>
            <pc:sldMk cId="520306620" sldId="294"/>
            <ac:spMk id="26" creationId="{4172FA92-6FD3-495F-95A0-4FD85861D89C}"/>
          </ac:spMkLst>
        </pc:spChg>
        <pc:spChg chg="add del">
          <ac:chgData name="Melissa Rollins" userId="16c51e89-7a48-4dab-88b4-a91c57284a30" providerId="ADAL" clId="{B98C9E38-19D7-4479-8168-0C80B78E3A75}" dt="2022-11-19T04:14:35.738" v="23626" actId="26606"/>
          <ac:spMkLst>
            <pc:docMk/>
            <pc:sldMk cId="520306620" sldId="294"/>
            <ac:spMk id="28" creationId="{308119F7-B84E-4EBF-919F-A9B0F6D92473}"/>
          </ac:spMkLst>
        </pc:spChg>
        <pc:spChg chg="add del">
          <ac:chgData name="Melissa Rollins" userId="16c51e89-7a48-4dab-88b4-a91c57284a30" providerId="ADAL" clId="{B98C9E38-19D7-4479-8168-0C80B78E3A75}" dt="2022-11-19T04:14:35.738" v="23626" actId="26606"/>
          <ac:spMkLst>
            <pc:docMk/>
            <pc:sldMk cId="520306620" sldId="294"/>
            <ac:spMk id="29" creationId="{DAA17479-17CB-402A-8689-750C6F38584C}"/>
          </ac:spMkLst>
        </pc:spChg>
        <pc:spChg chg="add del">
          <ac:chgData name="Melissa Rollins" userId="16c51e89-7a48-4dab-88b4-a91c57284a30" providerId="ADAL" clId="{B98C9E38-19D7-4479-8168-0C80B78E3A75}" dt="2022-11-19T04:14:35.738" v="23626" actId="26606"/>
          <ac:spMkLst>
            <pc:docMk/>
            <pc:sldMk cId="520306620" sldId="294"/>
            <ac:spMk id="30" creationId="{F534AA72-89BF-4BB0-B339-DEB9FC7F1BF2}"/>
          </ac:spMkLst>
        </pc:spChg>
        <pc:spChg chg="add del">
          <ac:chgData name="Melissa Rollins" userId="16c51e89-7a48-4dab-88b4-a91c57284a30" providerId="ADAL" clId="{B98C9E38-19D7-4479-8168-0C80B78E3A75}" dt="2022-11-19T04:14:38.292" v="23628" actId="26606"/>
          <ac:spMkLst>
            <pc:docMk/>
            <pc:sldMk cId="520306620" sldId="294"/>
            <ac:spMk id="32" creationId="{308119F7-B84E-4EBF-919F-A9B0F6D92473}"/>
          </ac:spMkLst>
        </pc:spChg>
        <pc:spChg chg="add del">
          <ac:chgData name="Melissa Rollins" userId="16c51e89-7a48-4dab-88b4-a91c57284a30" providerId="ADAL" clId="{B98C9E38-19D7-4479-8168-0C80B78E3A75}" dt="2022-11-19T04:14:38.292" v="23628" actId="26606"/>
          <ac:spMkLst>
            <pc:docMk/>
            <pc:sldMk cId="520306620" sldId="294"/>
            <ac:spMk id="33" creationId="{DAA17479-17CB-402A-8689-750C6F38584C}"/>
          </ac:spMkLst>
        </pc:spChg>
        <pc:spChg chg="add del">
          <ac:chgData name="Melissa Rollins" userId="16c51e89-7a48-4dab-88b4-a91c57284a30" providerId="ADAL" clId="{B98C9E38-19D7-4479-8168-0C80B78E3A75}" dt="2022-11-19T04:14:38.292" v="23628" actId="26606"/>
          <ac:spMkLst>
            <pc:docMk/>
            <pc:sldMk cId="520306620" sldId="294"/>
            <ac:spMk id="34" creationId="{F534AA72-89BF-4BB0-B339-DEB9FC7F1BF2}"/>
          </ac:spMkLst>
        </pc:spChg>
        <pc:spChg chg="add">
          <ac:chgData name="Melissa Rollins" userId="16c51e89-7a48-4dab-88b4-a91c57284a30" providerId="ADAL" clId="{B98C9E38-19D7-4479-8168-0C80B78E3A75}" dt="2022-11-19T04:14:38.382" v="23629" actId="26606"/>
          <ac:spMkLst>
            <pc:docMk/>
            <pc:sldMk cId="520306620" sldId="294"/>
            <ac:spMk id="36" creationId="{308119F7-B84E-4EBF-919F-A9B0F6D92473}"/>
          </ac:spMkLst>
        </pc:spChg>
        <pc:spChg chg="add">
          <ac:chgData name="Melissa Rollins" userId="16c51e89-7a48-4dab-88b4-a91c57284a30" providerId="ADAL" clId="{B98C9E38-19D7-4479-8168-0C80B78E3A75}" dt="2022-11-19T04:14:38.382" v="23629" actId="26606"/>
          <ac:spMkLst>
            <pc:docMk/>
            <pc:sldMk cId="520306620" sldId="294"/>
            <ac:spMk id="37" creationId="{DAA17479-17CB-402A-8689-750C6F38584C}"/>
          </ac:spMkLst>
        </pc:spChg>
        <pc:spChg chg="add">
          <ac:chgData name="Melissa Rollins" userId="16c51e89-7a48-4dab-88b4-a91c57284a30" providerId="ADAL" clId="{B98C9E38-19D7-4479-8168-0C80B78E3A75}" dt="2022-11-19T04:14:38.382" v="23629" actId="26606"/>
          <ac:spMkLst>
            <pc:docMk/>
            <pc:sldMk cId="520306620" sldId="294"/>
            <ac:spMk id="38" creationId="{F534AA72-89BF-4BB0-B339-DEB9FC7F1BF2}"/>
          </ac:spMkLst>
        </pc:spChg>
        <pc:graphicFrameChg chg="add mod modGraphic">
          <ac:chgData name="Melissa Rollins" userId="16c51e89-7a48-4dab-88b4-a91c57284a30" providerId="ADAL" clId="{B98C9E38-19D7-4479-8168-0C80B78E3A75}" dt="2022-11-19T04:14:38.382" v="23629" actId="26606"/>
          <ac:graphicFrameMkLst>
            <pc:docMk/>
            <pc:sldMk cId="520306620" sldId="294"/>
            <ac:graphicFrameMk id="5" creationId="{766298FF-14D9-5D66-9C47-4DE1C500913E}"/>
          </ac:graphicFrameMkLst>
        </pc:graphicFrameChg>
      </pc:sldChg>
      <pc:sldChg chg="addSp delSp modSp new mod setBg">
        <pc:chgData name="Melissa Rollins" userId="16c51e89-7a48-4dab-88b4-a91c57284a30" providerId="ADAL" clId="{B98C9E38-19D7-4479-8168-0C80B78E3A75}" dt="2022-11-19T03:52:49.979" v="23226" actId="26606"/>
        <pc:sldMkLst>
          <pc:docMk/>
          <pc:sldMk cId="3739748962" sldId="295"/>
        </pc:sldMkLst>
        <pc:spChg chg="mod">
          <ac:chgData name="Melissa Rollins" userId="16c51e89-7a48-4dab-88b4-a91c57284a30" providerId="ADAL" clId="{B98C9E38-19D7-4479-8168-0C80B78E3A75}" dt="2022-11-19T03:52:49.979" v="23226" actId="26606"/>
          <ac:spMkLst>
            <pc:docMk/>
            <pc:sldMk cId="3739748962" sldId="295"/>
            <ac:spMk id="2" creationId="{2BA85B2A-59D0-3ED0-F9B4-AD835B0D4264}"/>
          </ac:spMkLst>
        </pc:spChg>
        <pc:spChg chg="add del mod">
          <ac:chgData name="Melissa Rollins" userId="16c51e89-7a48-4dab-88b4-a91c57284a30" providerId="ADAL" clId="{B98C9E38-19D7-4479-8168-0C80B78E3A75}" dt="2022-11-19T03:52:49.979" v="23226" actId="26606"/>
          <ac:spMkLst>
            <pc:docMk/>
            <pc:sldMk cId="3739748962" sldId="295"/>
            <ac:spMk id="3" creationId="{DE4D493D-5D4E-D601-6608-A920C4F56EF3}"/>
          </ac:spMkLst>
        </pc:spChg>
        <pc:spChg chg="add">
          <ac:chgData name="Melissa Rollins" userId="16c51e89-7a48-4dab-88b4-a91c57284a30" providerId="ADAL" clId="{B98C9E38-19D7-4479-8168-0C80B78E3A75}" dt="2022-11-19T03:52:49.979" v="23226" actId="26606"/>
          <ac:spMkLst>
            <pc:docMk/>
            <pc:sldMk cId="3739748962" sldId="295"/>
            <ac:spMk id="9" creationId="{308119F7-B84E-4EBF-919F-A9B0F6D92473}"/>
          </ac:spMkLst>
        </pc:spChg>
        <pc:spChg chg="add">
          <ac:chgData name="Melissa Rollins" userId="16c51e89-7a48-4dab-88b4-a91c57284a30" providerId="ADAL" clId="{B98C9E38-19D7-4479-8168-0C80B78E3A75}" dt="2022-11-19T03:52:49.979" v="23226" actId="26606"/>
          <ac:spMkLst>
            <pc:docMk/>
            <pc:sldMk cId="3739748962" sldId="295"/>
            <ac:spMk id="11" creationId="{DAA17479-17CB-402A-8689-750C6F38584C}"/>
          </ac:spMkLst>
        </pc:spChg>
        <pc:spChg chg="add">
          <ac:chgData name="Melissa Rollins" userId="16c51e89-7a48-4dab-88b4-a91c57284a30" providerId="ADAL" clId="{B98C9E38-19D7-4479-8168-0C80B78E3A75}" dt="2022-11-19T03:52:49.979" v="23226" actId="26606"/>
          <ac:spMkLst>
            <pc:docMk/>
            <pc:sldMk cId="3739748962" sldId="295"/>
            <ac:spMk id="13" creationId="{F534AA72-89BF-4BB0-B339-DEB9FC7F1BF2}"/>
          </ac:spMkLst>
        </pc:spChg>
        <pc:graphicFrameChg chg="add del">
          <ac:chgData name="Melissa Rollins" userId="16c51e89-7a48-4dab-88b4-a91c57284a30" providerId="ADAL" clId="{B98C9E38-19D7-4479-8168-0C80B78E3A75}" dt="2022-11-19T03:52:49.836" v="23225" actId="26606"/>
          <ac:graphicFrameMkLst>
            <pc:docMk/>
            <pc:sldMk cId="3739748962" sldId="295"/>
            <ac:graphicFrameMk id="5" creationId="{30B45F87-25A8-EB1B-2ADA-0777EA58B30A}"/>
          </ac:graphicFrameMkLst>
        </pc:graphicFrameChg>
        <pc:graphicFrameChg chg="add">
          <ac:chgData name="Melissa Rollins" userId="16c51e89-7a48-4dab-88b4-a91c57284a30" providerId="ADAL" clId="{B98C9E38-19D7-4479-8168-0C80B78E3A75}" dt="2022-11-19T03:52:49.979" v="23226" actId="26606"/>
          <ac:graphicFrameMkLst>
            <pc:docMk/>
            <pc:sldMk cId="3739748962" sldId="295"/>
            <ac:graphicFrameMk id="7" creationId="{861177D0-F4D9-554C-44E4-F26EED51002F}"/>
          </ac:graphicFrameMkLst>
        </pc:graphicFrameChg>
      </pc:sldChg>
      <pc:sldChg chg="addSp delSp modSp new mod setBg">
        <pc:chgData name="Melissa Rollins" userId="16c51e89-7a48-4dab-88b4-a91c57284a30" providerId="ADAL" clId="{B98C9E38-19D7-4479-8168-0C80B78E3A75}" dt="2022-11-19T03:55:39.644" v="23475" actId="27636"/>
        <pc:sldMkLst>
          <pc:docMk/>
          <pc:sldMk cId="2601052178" sldId="296"/>
        </pc:sldMkLst>
        <pc:spChg chg="mod">
          <ac:chgData name="Melissa Rollins" userId="16c51e89-7a48-4dab-88b4-a91c57284a30" providerId="ADAL" clId="{B98C9E38-19D7-4479-8168-0C80B78E3A75}" dt="2022-11-19T03:55:39.584" v="23474" actId="26606"/>
          <ac:spMkLst>
            <pc:docMk/>
            <pc:sldMk cId="2601052178" sldId="296"/>
            <ac:spMk id="2" creationId="{E70706F7-0433-0927-7DB0-19DF5BBD34C9}"/>
          </ac:spMkLst>
        </pc:spChg>
        <pc:spChg chg="mod">
          <ac:chgData name="Melissa Rollins" userId="16c51e89-7a48-4dab-88b4-a91c57284a30" providerId="ADAL" clId="{B98C9E38-19D7-4479-8168-0C80B78E3A75}" dt="2022-11-19T03:55:39.644" v="23475" actId="27636"/>
          <ac:spMkLst>
            <pc:docMk/>
            <pc:sldMk cId="2601052178" sldId="296"/>
            <ac:spMk id="3" creationId="{60F880BF-6E41-A740-F043-B99BA3312712}"/>
          </ac:spMkLst>
        </pc:spChg>
        <pc:spChg chg="add del">
          <ac:chgData name="Melissa Rollins" userId="16c51e89-7a48-4dab-88b4-a91c57284a30" providerId="ADAL" clId="{B98C9E38-19D7-4479-8168-0C80B78E3A75}" dt="2022-11-19T03:55:33.091" v="23470" actId="26606"/>
          <ac:spMkLst>
            <pc:docMk/>
            <pc:sldMk cId="2601052178" sldId="296"/>
            <ac:spMk id="8" creationId="{6E9D6223-8D87-4038-BE74-D5224B024FFD}"/>
          </ac:spMkLst>
        </pc:spChg>
        <pc:spChg chg="add del">
          <ac:chgData name="Melissa Rollins" userId="16c51e89-7a48-4dab-88b4-a91c57284a30" providerId="ADAL" clId="{B98C9E38-19D7-4479-8168-0C80B78E3A75}" dt="2022-11-19T03:55:33.091" v="23470" actId="26606"/>
          <ac:spMkLst>
            <pc:docMk/>
            <pc:sldMk cId="2601052178" sldId="296"/>
            <ac:spMk id="10" creationId="{A46FBF49-EC0D-4E09-A77B-DB4E8257E7EA}"/>
          </ac:spMkLst>
        </pc:spChg>
        <pc:spChg chg="add del">
          <ac:chgData name="Melissa Rollins" userId="16c51e89-7a48-4dab-88b4-a91c57284a30" providerId="ADAL" clId="{B98C9E38-19D7-4479-8168-0C80B78E3A75}" dt="2022-11-19T03:55:33.091" v="23470" actId="26606"/>
          <ac:spMkLst>
            <pc:docMk/>
            <pc:sldMk cId="2601052178" sldId="296"/>
            <ac:spMk id="12" creationId="{63AA13D0-BF0A-4B8F-9FD6-CAE2DCD93980}"/>
          </ac:spMkLst>
        </pc:spChg>
        <pc:spChg chg="add del">
          <ac:chgData name="Melissa Rollins" userId="16c51e89-7a48-4dab-88b4-a91c57284a30" providerId="ADAL" clId="{B98C9E38-19D7-4479-8168-0C80B78E3A75}" dt="2022-11-19T03:55:33.091" v="23470" actId="26606"/>
          <ac:spMkLst>
            <pc:docMk/>
            <pc:sldMk cId="2601052178" sldId="296"/>
            <ac:spMk id="14" creationId="{15BE2CF8-7196-4BC3-B312-B0EE486D92FB}"/>
          </ac:spMkLst>
        </pc:spChg>
        <pc:spChg chg="add del">
          <ac:chgData name="Melissa Rollins" userId="16c51e89-7a48-4dab-88b4-a91c57284a30" providerId="ADAL" clId="{B98C9E38-19D7-4479-8168-0C80B78E3A75}" dt="2022-11-19T03:55:39.530" v="23473" actId="26606"/>
          <ac:spMkLst>
            <pc:docMk/>
            <pc:sldMk cId="2601052178" sldId="296"/>
            <ac:spMk id="16" creationId="{3F58D3F4-AD3E-4263-85BF-7EB71245838E}"/>
          </ac:spMkLst>
        </pc:spChg>
        <pc:spChg chg="add del">
          <ac:chgData name="Melissa Rollins" userId="16c51e89-7a48-4dab-88b4-a91c57284a30" providerId="ADAL" clId="{B98C9E38-19D7-4479-8168-0C80B78E3A75}" dt="2022-11-19T03:55:39.530" v="23473" actId="26606"/>
          <ac:spMkLst>
            <pc:docMk/>
            <pc:sldMk cId="2601052178" sldId="296"/>
            <ac:spMk id="17" creationId="{B383AC10-A272-4982-A610-DDA728D78139}"/>
          </ac:spMkLst>
        </pc:spChg>
        <pc:spChg chg="add del">
          <ac:chgData name="Melissa Rollins" userId="16c51e89-7a48-4dab-88b4-a91c57284a30" providerId="ADAL" clId="{B98C9E38-19D7-4479-8168-0C80B78E3A75}" dt="2022-11-19T03:55:39.530" v="23473" actId="26606"/>
          <ac:spMkLst>
            <pc:docMk/>
            <pc:sldMk cId="2601052178" sldId="296"/>
            <ac:spMk id="18" creationId="{F6FDED66-1461-4834-9923-329986747FE6}"/>
          </ac:spMkLst>
        </pc:spChg>
        <pc:spChg chg="add del">
          <ac:chgData name="Melissa Rollins" userId="16c51e89-7a48-4dab-88b4-a91c57284a30" providerId="ADAL" clId="{B98C9E38-19D7-4479-8168-0C80B78E3A75}" dt="2022-11-19T03:55:39.530" v="23473" actId="26606"/>
          <ac:spMkLst>
            <pc:docMk/>
            <pc:sldMk cId="2601052178" sldId="296"/>
            <ac:spMk id="19" creationId="{1607CD53-0FF9-47E9-94AD-2BF64BA801B1}"/>
          </ac:spMkLst>
        </pc:spChg>
        <pc:spChg chg="add">
          <ac:chgData name="Melissa Rollins" userId="16c51e89-7a48-4dab-88b4-a91c57284a30" providerId="ADAL" clId="{B98C9E38-19D7-4479-8168-0C80B78E3A75}" dt="2022-11-19T03:55:39.584" v="23474" actId="26606"/>
          <ac:spMkLst>
            <pc:docMk/>
            <pc:sldMk cId="2601052178" sldId="296"/>
            <ac:spMk id="21" creationId="{76A10F56-4600-4E72-882F-DF9A3D70548A}"/>
          </ac:spMkLst>
        </pc:spChg>
        <pc:spChg chg="add">
          <ac:chgData name="Melissa Rollins" userId="16c51e89-7a48-4dab-88b4-a91c57284a30" providerId="ADAL" clId="{B98C9E38-19D7-4479-8168-0C80B78E3A75}" dt="2022-11-19T03:55:39.584" v="23474" actId="26606"/>
          <ac:spMkLst>
            <pc:docMk/>
            <pc:sldMk cId="2601052178" sldId="296"/>
            <ac:spMk id="22" creationId="{44E7C649-57E0-4A93-B134-67101C0725AD}"/>
          </ac:spMkLst>
        </pc:spChg>
        <pc:spChg chg="add">
          <ac:chgData name="Melissa Rollins" userId="16c51e89-7a48-4dab-88b4-a91c57284a30" providerId="ADAL" clId="{B98C9E38-19D7-4479-8168-0C80B78E3A75}" dt="2022-11-19T03:55:39.584" v="23474" actId="26606"/>
          <ac:spMkLst>
            <pc:docMk/>
            <pc:sldMk cId="2601052178" sldId="296"/>
            <ac:spMk id="23" creationId="{AA35AF4F-B82E-435B-8949-29173A0559E8}"/>
          </ac:spMkLst>
        </pc:spChg>
      </pc:sldChg>
      <pc:sldChg chg="addSp modSp new del mod setBg">
        <pc:chgData name="Melissa Rollins" userId="16c51e89-7a48-4dab-88b4-a91c57284a30" providerId="ADAL" clId="{B98C9E38-19D7-4479-8168-0C80B78E3A75}" dt="2022-11-19T04:51:37.986" v="24122" actId="2696"/>
        <pc:sldMkLst>
          <pc:docMk/>
          <pc:sldMk cId="2662572857" sldId="297"/>
        </pc:sldMkLst>
        <pc:spChg chg="add">
          <ac:chgData name="Melissa Rollins" userId="16c51e89-7a48-4dab-88b4-a91c57284a30" providerId="ADAL" clId="{B98C9E38-19D7-4479-8168-0C80B78E3A75}" dt="2022-11-19T04:11:45.246" v="23613" actId="26606"/>
          <ac:spMkLst>
            <pc:docMk/>
            <pc:sldMk cId="2662572857" sldId="297"/>
            <ac:spMk id="2055" creationId="{37D7CF97-C693-42F5-AFF2-9C4EBFE0E69A}"/>
          </ac:spMkLst>
        </pc:spChg>
        <pc:spChg chg="add">
          <ac:chgData name="Melissa Rollins" userId="16c51e89-7a48-4dab-88b4-a91c57284a30" providerId="ADAL" clId="{B98C9E38-19D7-4479-8168-0C80B78E3A75}" dt="2022-11-19T04:11:45.246" v="23613" actId="26606"/>
          <ac:spMkLst>
            <pc:docMk/>
            <pc:sldMk cId="2662572857" sldId="297"/>
            <ac:spMk id="2057" creationId="{477461D8-A691-44CC-94F5-FE4FCE899AE0}"/>
          </ac:spMkLst>
        </pc:spChg>
        <pc:picChg chg="add mod">
          <ac:chgData name="Melissa Rollins" userId="16c51e89-7a48-4dab-88b4-a91c57284a30" providerId="ADAL" clId="{B98C9E38-19D7-4479-8168-0C80B78E3A75}" dt="2022-11-19T04:11:45.246" v="23613" actId="26606"/>
          <ac:picMkLst>
            <pc:docMk/>
            <pc:sldMk cId="2662572857" sldId="297"/>
            <ac:picMk id="2050" creationId="{5FA7CE84-B8AC-6D0C-14A0-05249C72A856}"/>
          </ac:picMkLst>
        </pc:picChg>
      </pc:sldChg>
      <pc:sldChg chg="addSp delSp modSp new del mod ord setBg">
        <pc:chgData name="Melissa Rollins" userId="16c51e89-7a48-4dab-88b4-a91c57284a30" providerId="ADAL" clId="{B98C9E38-19D7-4479-8168-0C80B78E3A75}" dt="2022-11-19T04:51:24.527" v="24121" actId="2696"/>
        <pc:sldMkLst>
          <pc:docMk/>
          <pc:sldMk cId="2131340882" sldId="298"/>
        </pc:sldMkLst>
        <pc:spChg chg="add del">
          <ac:chgData name="Melissa Rollins" userId="16c51e89-7a48-4dab-88b4-a91c57284a30" providerId="ADAL" clId="{B98C9E38-19D7-4479-8168-0C80B78E3A75}" dt="2022-11-19T04:12:58.409" v="23619" actId="26606"/>
          <ac:spMkLst>
            <pc:docMk/>
            <pc:sldMk cId="2131340882" sldId="298"/>
            <ac:spMk id="3079" creationId="{0C04A63C-988E-4CDA-93A4-2FE95EAD4E59}"/>
          </ac:spMkLst>
        </pc:spChg>
        <pc:spChg chg="add del">
          <ac:chgData name="Melissa Rollins" userId="16c51e89-7a48-4dab-88b4-a91c57284a30" providerId="ADAL" clId="{B98C9E38-19D7-4479-8168-0C80B78E3A75}" dt="2022-11-19T04:12:58.409" v="23619" actId="26606"/>
          <ac:spMkLst>
            <pc:docMk/>
            <pc:sldMk cId="2131340882" sldId="298"/>
            <ac:spMk id="3081" creationId="{62F244BA-9ADF-4F8B-8A82-0BCFD736C55C}"/>
          </ac:spMkLst>
        </pc:spChg>
        <pc:spChg chg="add">
          <ac:chgData name="Melissa Rollins" userId="16c51e89-7a48-4dab-88b4-a91c57284a30" providerId="ADAL" clId="{B98C9E38-19D7-4479-8168-0C80B78E3A75}" dt="2022-11-19T04:12:58.413" v="23620" actId="26606"/>
          <ac:spMkLst>
            <pc:docMk/>
            <pc:sldMk cId="2131340882" sldId="298"/>
            <ac:spMk id="3088" creationId="{37D7CF97-C693-42F5-AFF2-9C4EBFE0E69A}"/>
          </ac:spMkLst>
        </pc:spChg>
        <pc:grpChg chg="add del">
          <ac:chgData name="Melissa Rollins" userId="16c51e89-7a48-4dab-88b4-a91c57284a30" providerId="ADAL" clId="{B98C9E38-19D7-4479-8168-0C80B78E3A75}" dt="2022-11-19T04:12:58.409" v="23619" actId="26606"/>
          <ac:grpSpMkLst>
            <pc:docMk/>
            <pc:sldMk cId="2131340882" sldId="298"/>
            <ac:grpSpMk id="3083" creationId="{9CE01B79-04E0-42C8-9E4B-CA4E551FF131}"/>
          </ac:grpSpMkLst>
        </pc:grpChg>
        <pc:picChg chg="add del mod">
          <ac:chgData name="Melissa Rollins" userId="16c51e89-7a48-4dab-88b4-a91c57284a30" providerId="ADAL" clId="{B98C9E38-19D7-4479-8168-0C80B78E3A75}" dt="2022-11-19T04:36:01.838" v="23815" actId="21"/>
          <ac:picMkLst>
            <pc:docMk/>
            <pc:sldMk cId="2131340882" sldId="298"/>
            <ac:picMk id="3074" creationId="{317D9656-B836-6153-EA0F-18B667B5868F}"/>
          </ac:picMkLst>
        </pc:picChg>
        <pc:picChg chg="add mod">
          <ac:chgData name="Melissa Rollins" userId="16c51e89-7a48-4dab-88b4-a91c57284a30" providerId="ADAL" clId="{B98C9E38-19D7-4479-8168-0C80B78E3A75}" dt="2022-11-19T04:42:34.103" v="23823" actId="14100"/>
          <ac:picMkLst>
            <pc:docMk/>
            <pc:sldMk cId="2131340882" sldId="298"/>
            <ac:picMk id="3076" creationId="{A4FE3085-9FA5-93FA-19EA-26B6F2D54863}"/>
          </ac:picMkLst>
        </pc:picChg>
      </pc:sldChg>
      <pc:sldChg chg="addSp delSp modSp new mod setBg">
        <pc:chgData name="Melissa Rollins" userId="16c51e89-7a48-4dab-88b4-a91c57284a30" providerId="ADAL" clId="{B98C9E38-19D7-4479-8168-0C80B78E3A75}" dt="2022-11-19T04:41:09.372" v="23817" actId="1076"/>
        <pc:sldMkLst>
          <pc:docMk/>
          <pc:sldMk cId="803723504" sldId="299"/>
        </pc:sldMkLst>
        <pc:spChg chg="add mod">
          <ac:chgData name="Melissa Rollins" userId="16c51e89-7a48-4dab-88b4-a91c57284a30" providerId="ADAL" clId="{B98C9E38-19D7-4479-8168-0C80B78E3A75}" dt="2022-11-19T04:41:04.652" v="23816" actId="1076"/>
          <ac:spMkLst>
            <pc:docMk/>
            <pc:sldMk cId="803723504" sldId="299"/>
            <ac:spMk id="2" creationId="{2B401970-6884-4D32-B4F7-49C058600815}"/>
          </ac:spMkLst>
        </pc:spChg>
        <pc:spChg chg="add del mod">
          <ac:chgData name="Melissa Rollins" userId="16c51e89-7a48-4dab-88b4-a91c57284a30" providerId="ADAL" clId="{B98C9E38-19D7-4479-8168-0C80B78E3A75}" dt="2022-11-19T04:29:25.139" v="23753" actId="21"/>
          <ac:spMkLst>
            <pc:docMk/>
            <pc:sldMk cId="803723504" sldId="299"/>
            <ac:spMk id="3" creationId="{96D5BFE4-BA2B-A283-D3F0-F842FEF01402}"/>
          </ac:spMkLst>
        </pc:spChg>
        <pc:spChg chg="add del mod">
          <ac:chgData name="Melissa Rollins" userId="16c51e89-7a48-4dab-88b4-a91c57284a30" providerId="ADAL" clId="{B98C9E38-19D7-4479-8168-0C80B78E3A75}" dt="2022-11-19T04:30:40.663" v="23764"/>
          <ac:spMkLst>
            <pc:docMk/>
            <pc:sldMk cId="803723504" sldId="299"/>
            <ac:spMk id="4" creationId="{845C1A2C-9B14-A791-86BD-2F9B586EF233}"/>
          </ac:spMkLst>
        </pc:spChg>
        <pc:spChg chg="add del">
          <ac:chgData name="Melissa Rollins" userId="16c51e89-7a48-4dab-88b4-a91c57284a30" providerId="ADAL" clId="{B98C9E38-19D7-4479-8168-0C80B78E3A75}" dt="2022-11-19T04:30:40.657" v="23762" actId="21"/>
          <ac:spMkLst>
            <pc:docMk/>
            <pc:sldMk cId="803723504" sldId="299"/>
            <ac:spMk id="6" creationId="{386657FE-CFE1-0108-B979-5FAF52F590B5}"/>
          </ac:spMkLst>
        </pc:spChg>
        <pc:spChg chg="add del">
          <ac:chgData name="Melissa Rollins" userId="16c51e89-7a48-4dab-88b4-a91c57284a30" providerId="ADAL" clId="{B98C9E38-19D7-4479-8168-0C80B78E3A75}" dt="2022-11-19T04:29:41.779" v="23754" actId="26606"/>
          <ac:spMkLst>
            <pc:docMk/>
            <pc:sldMk cId="803723504" sldId="299"/>
            <ac:spMk id="7" creationId="{09646535-AEF6-4883-A4F9-EEC1F8B4319E}"/>
          </ac:spMkLst>
        </pc:spChg>
        <pc:spChg chg="add del mod">
          <ac:chgData name="Melissa Rollins" userId="16c51e89-7a48-4dab-88b4-a91c57284a30" providerId="ADAL" clId="{B98C9E38-19D7-4479-8168-0C80B78E3A75}" dt="2022-11-19T04:30:40.665" v="23766"/>
          <ac:spMkLst>
            <pc:docMk/>
            <pc:sldMk cId="803723504" sldId="299"/>
            <ac:spMk id="8" creationId="{6EC7015D-5C45-BDBE-DC84-2A9C3231FE19}"/>
          </ac:spMkLst>
        </pc:spChg>
        <pc:spChg chg="add del">
          <ac:chgData name="Melissa Rollins" userId="16c51e89-7a48-4dab-88b4-a91c57284a30" providerId="ADAL" clId="{B98C9E38-19D7-4479-8168-0C80B78E3A75}" dt="2022-11-19T04:29:41.779" v="23754" actId="26606"/>
          <ac:spMkLst>
            <pc:docMk/>
            <pc:sldMk cId="803723504" sldId="299"/>
            <ac:spMk id="9" creationId="{DB7EFF05-A8DA-4B3E-9C21-7A04283D4852}"/>
          </ac:spMkLst>
        </pc:spChg>
        <pc:spChg chg="add mod">
          <ac:chgData name="Melissa Rollins" userId="16c51e89-7a48-4dab-88b4-a91c57284a30" providerId="ADAL" clId="{B98C9E38-19D7-4479-8168-0C80B78E3A75}" dt="2022-11-19T04:41:09.372" v="23817" actId="1076"/>
          <ac:spMkLst>
            <pc:docMk/>
            <pc:sldMk cId="803723504" sldId="299"/>
            <ac:spMk id="10" creationId="{D333F553-EF58-A5E5-80F1-1E3649B0070A}"/>
          </ac:spMkLst>
        </pc:spChg>
        <pc:spChg chg="add del">
          <ac:chgData name="Melissa Rollins" userId="16c51e89-7a48-4dab-88b4-a91c57284a30" providerId="ADAL" clId="{B98C9E38-19D7-4479-8168-0C80B78E3A75}" dt="2022-11-19T04:29:41.779" v="23754" actId="26606"/>
          <ac:spMkLst>
            <pc:docMk/>
            <pc:sldMk cId="803723504" sldId="299"/>
            <ac:spMk id="11" creationId="{B3E9F3C4-0623-4F2B-A4FE-187D7B73CDCF}"/>
          </ac:spMkLst>
        </pc:spChg>
        <pc:spChg chg="add del">
          <ac:chgData name="Melissa Rollins" userId="16c51e89-7a48-4dab-88b4-a91c57284a30" providerId="ADAL" clId="{B98C9E38-19D7-4479-8168-0C80B78E3A75}" dt="2022-11-19T04:29:41.779" v="23754" actId="26606"/>
          <ac:spMkLst>
            <pc:docMk/>
            <pc:sldMk cId="803723504" sldId="299"/>
            <ac:spMk id="13" creationId="{9DD24FF2-0EF7-4840-85F9-E82A0C371B48}"/>
          </ac:spMkLst>
        </pc:spChg>
        <pc:spChg chg="add del">
          <ac:chgData name="Melissa Rollins" userId="16c51e89-7a48-4dab-88b4-a91c57284a30" providerId="ADAL" clId="{B98C9E38-19D7-4479-8168-0C80B78E3A75}" dt="2022-11-19T04:29:41.779" v="23754" actId="26606"/>
          <ac:spMkLst>
            <pc:docMk/>
            <pc:sldMk cId="803723504" sldId="299"/>
            <ac:spMk id="15" creationId="{703DF8EC-903F-4FF4-B443-3B8B5DEF5F42}"/>
          </ac:spMkLst>
        </pc:spChg>
        <pc:spChg chg="add del">
          <ac:chgData name="Melissa Rollins" userId="16c51e89-7a48-4dab-88b4-a91c57284a30" providerId="ADAL" clId="{B98C9E38-19D7-4479-8168-0C80B78E3A75}" dt="2022-11-19T04:29:41.779" v="23754" actId="26606"/>
          <ac:spMkLst>
            <pc:docMk/>
            <pc:sldMk cId="803723504" sldId="299"/>
            <ac:spMk id="17" creationId="{00B4453B-3251-479A-995C-568CE6203671}"/>
          </ac:spMkLst>
        </pc:spChg>
        <pc:spChg chg="add del">
          <ac:chgData name="Melissa Rollins" userId="16c51e89-7a48-4dab-88b4-a91c57284a30" providerId="ADAL" clId="{B98C9E38-19D7-4479-8168-0C80B78E3A75}" dt="2022-11-19T04:29:41.779" v="23754" actId="26606"/>
          <ac:spMkLst>
            <pc:docMk/>
            <pc:sldMk cId="803723504" sldId="299"/>
            <ac:spMk id="19" creationId="{A4A5B20B-437F-4239-9753-30EB5AB90AB1}"/>
          </ac:spMkLst>
        </pc:spChg>
        <pc:spChg chg="add del">
          <ac:chgData name="Melissa Rollins" userId="16c51e89-7a48-4dab-88b4-a91c57284a30" providerId="ADAL" clId="{B98C9E38-19D7-4479-8168-0C80B78E3A75}" dt="2022-11-19T04:29:41.779" v="23754" actId="26606"/>
          <ac:spMkLst>
            <pc:docMk/>
            <pc:sldMk cId="803723504" sldId="299"/>
            <ac:spMk id="21" creationId="{14874823-A924-45C1-B19B-8468C071F7D1}"/>
          </ac:spMkLst>
        </pc:spChg>
        <pc:spChg chg="add del">
          <ac:chgData name="Melissa Rollins" userId="16c51e89-7a48-4dab-88b4-a91c57284a30" providerId="ADAL" clId="{B98C9E38-19D7-4479-8168-0C80B78E3A75}" dt="2022-11-19T04:29:41.779" v="23754" actId="26606"/>
          <ac:spMkLst>
            <pc:docMk/>
            <pc:sldMk cId="803723504" sldId="299"/>
            <ac:spMk id="23" creationId="{A9402C84-62F4-4868-AF08-B13A6194AC1F}"/>
          </ac:spMkLst>
        </pc:spChg>
        <pc:spChg chg="add del">
          <ac:chgData name="Melissa Rollins" userId="16c51e89-7a48-4dab-88b4-a91c57284a30" providerId="ADAL" clId="{B98C9E38-19D7-4479-8168-0C80B78E3A75}" dt="2022-11-19T04:29:41.779" v="23754" actId="26606"/>
          <ac:spMkLst>
            <pc:docMk/>
            <pc:sldMk cId="803723504" sldId="299"/>
            <ac:spMk id="25" creationId="{801ACD2F-9E03-4258-BB7D-5006BA0BDBE0}"/>
          </ac:spMkLst>
        </pc:spChg>
        <pc:spChg chg="add del">
          <ac:chgData name="Melissa Rollins" userId="16c51e89-7a48-4dab-88b4-a91c57284a30" providerId="ADAL" clId="{B98C9E38-19D7-4479-8168-0C80B78E3A75}" dt="2022-11-19T04:30:52.863" v="23767" actId="26606"/>
          <ac:spMkLst>
            <pc:docMk/>
            <pc:sldMk cId="803723504" sldId="299"/>
            <ac:spMk id="30" creationId="{09646535-AEF6-4883-A4F9-EEC1F8B4319E}"/>
          </ac:spMkLst>
        </pc:spChg>
        <pc:spChg chg="add del">
          <ac:chgData name="Melissa Rollins" userId="16c51e89-7a48-4dab-88b4-a91c57284a30" providerId="ADAL" clId="{B98C9E38-19D7-4479-8168-0C80B78E3A75}" dt="2022-11-19T04:30:52.863" v="23767" actId="26606"/>
          <ac:spMkLst>
            <pc:docMk/>
            <pc:sldMk cId="803723504" sldId="299"/>
            <ac:spMk id="32" creationId="{DB7EFF05-A8DA-4B3E-9C21-7A04283D4852}"/>
          </ac:spMkLst>
        </pc:spChg>
        <pc:spChg chg="add del">
          <ac:chgData name="Melissa Rollins" userId="16c51e89-7a48-4dab-88b4-a91c57284a30" providerId="ADAL" clId="{B98C9E38-19D7-4479-8168-0C80B78E3A75}" dt="2022-11-19T04:30:52.863" v="23767" actId="26606"/>
          <ac:spMkLst>
            <pc:docMk/>
            <pc:sldMk cId="803723504" sldId="299"/>
            <ac:spMk id="34" creationId="{D690F001-2D75-4EFE-805F-3E6954B7565B}"/>
          </ac:spMkLst>
        </pc:spChg>
        <pc:spChg chg="add del">
          <ac:chgData name="Melissa Rollins" userId="16c51e89-7a48-4dab-88b4-a91c57284a30" providerId="ADAL" clId="{B98C9E38-19D7-4479-8168-0C80B78E3A75}" dt="2022-11-19T04:30:52.863" v="23767" actId="26606"/>
          <ac:spMkLst>
            <pc:docMk/>
            <pc:sldMk cId="803723504" sldId="299"/>
            <ac:spMk id="36" creationId="{8C6F7DA8-FD92-4ACF-9932-BF007E32A609}"/>
          </ac:spMkLst>
        </pc:spChg>
        <pc:spChg chg="add del">
          <ac:chgData name="Melissa Rollins" userId="16c51e89-7a48-4dab-88b4-a91c57284a30" providerId="ADAL" clId="{B98C9E38-19D7-4479-8168-0C80B78E3A75}" dt="2022-11-19T04:30:52.863" v="23767" actId="26606"/>
          <ac:spMkLst>
            <pc:docMk/>
            <pc:sldMk cId="803723504" sldId="299"/>
            <ac:spMk id="38" creationId="{4F76F7D6-E5D2-44FA-B1FA-A1A61DF18E88}"/>
          </ac:spMkLst>
        </pc:spChg>
        <pc:spChg chg="add del">
          <ac:chgData name="Melissa Rollins" userId="16c51e89-7a48-4dab-88b4-a91c57284a30" providerId="ADAL" clId="{B98C9E38-19D7-4479-8168-0C80B78E3A75}" dt="2022-11-19T04:30:52.863" v="23767" actId="26606"/>
          <ac:spMkLst>
            <pc:docMk/>
            <pc:sldMk cId="803723504" sldId="299"/>
            <ac:spMk id="40" creationId="{671E2FB4-7344-4400-973C-C4E1D46C1566}"/>
          </ac:spMkLst>
        </pc:spChg>
        <pc:spChg chg="add">
          <ac:chgData name="Melissa Rollins" userId="16c51e89-7a48-4dab-88b4-a91c57284a30" providerId="ADAL" clId="{B98C9E38-19D7-4479-8168-0C80B78E3A75}" dt="2022-11-19T04:30:52.863" v="23767" actId="26606"/>
          <ac:spMkLst>
            <pc:docMk/>
            <pc:sldMk cId="803723504" sldId="299"/>
            <ac:spMk id="45" creationId="{09646535-AEF6-4883-A4F9-EEC1F8B4319E}"/>
          </ac:spMkLst>
        </pc:spChg>
        <pc:spChg chg="add">
          <ac:chgData name="Melissa Rollins" userId="16c51e89-7a48-4dab-88b4-a91c57284a30" providerId="ADAL" clId="{B98C9E38-19D7-4479-8168-0C80B78E3A75}" dt="2022-11-19T04:30:52.863" v="23767" actId="26606"/>
          <ac:spMkLst>
            <pc:docMk/>
            <pc:sldMk cId="803723504" sldId="299"/>
            <ac:spMk id="47" creationId="{DB7EFF05-A8DA-4B3E-9C21-7A04283D4852}"/>
          </ac:spMkLst>
        </pc:spChg>
        <pc:spChg chg="add">
          <ac:chgData name="Melissa Rollins" userId="16c51e89-7a48-4dab-88b4-a91c57284a30" providerId="ADAL" clId="{B98C9E38-19D7-4479-8168-0C80B78E3A75}" dt="2022-11-19T04:30:52.863" v="23767" actId="26606"/>
          <ac:spMkLst>
            <pc:docMk/>
            <pc:sldMk cId="803723504" sldId="299"/>
            <ac:spMk id="49" creationId="{0FD46528-2A0F-4BB4-A721-EAB8907C5163}"/>
          </ac:spMkLst>
        </pc:spChg>
        <pc:spChg chg="add">
          <ac:chgData name="Melissa Rollins" userId="16c51e89-7a48-4dab-88b4-a91c57284a30" providerId="ADAL" clId="{B98C9E38-19D7-4479-8168-0C80B78E3A75}" dt="2022-11-19T04:30:52.863" v="23767" actId="26606"/>
          <ac:spMkLst>
            <pc:docMk/>
            <pc:sldMk cId="803723504" sldId="299"/>
            <ac:spMk id="51" creationId="{0E4F595B-2962-4159-8BB7-11DADC483AD3}"/>
          </ac:spMkLst>
        </pc:spChg>
        <pc:spChg chg="add">
          <ac:chgData name="Melissa Rollins" userId="16c51e89-7a48-4dab-88b4-a91c57284a30" providerId="ADAL" clId="{B98C9E38-19D7-4479-8168-0C80B78E3A75}" dt="2022-11-19T04:30:52.863" v="23767" actId="26606"/>
          <ac:spMkLst>
            <pc:docMk/>
            <pc:sldMk cId="803723504" sldId="299"/>
            <ac:spMk id="53" creationId="{657457C6-5104-4D63-9C05-84DA1B1A42BC}"/>
          </ac:spMkLst>
        </pc:spChg>
        <pc:spChg chg="add">
          <ac:chgData name="Melissa Rollins" userId="16c51e89-7a48-4dab-88b4-a91c57284a30" providerId="ADAL" clId="{B98C9E38-19D7-4479-8168-0C80B78E3A75}" dt="2022-11-19T04:30:52.863" v="23767" actId="26606"/>
          <ac:spMkLst>
            <pc:docMk/>
            <pc:sldMk cId="803723504" sldId="299"/>
            <ac:spMk id="55" creationId="{61516266-4AD2-4299-BC89-A3D3D18F8AF3}"/>
          </ac:spMkLst>
        </pc:spChg>
        <pc:picChg chg="add del mod">
          <ac:chgData name="Melissa Rollins" userId="16c51e89-7a48-4dab-88b4-a91c57284a30" providerId="ADAL" clId="{B98C9E38-19D7-4479-8168-0C80B78E3A75}" dt="2022-11-19T04:18:21.550" v="23641" actId="21"/>
          <ac:picMkLst>
            <pc:docMk/>
            <pc:sldMk cId="803723504" sldId="299"/>
            <ac:picMk id="4098" creationId="{98AA70E1-67D2-594F-6228-D12DE563ECC2}"/>
          </ac:picMkLst>
        </pc:picChg>
      </pc:sldChg>
      <pc:sldChg chg="addSp delSp modSp new mod setBg modNotesTx">
        <pc:chgData name="Melissa Rollins" userId="16c51e89-7a48-4dab-88b4-a91c57284a30" providerId="ADAL" clId="{B98C9E38-19D7-4479-8168-0C80B78E3A75}" dt="2022-11-19T05:11:05.688" v="25174"/>
        <pc:sldMkLst>
          <pc:docMk/>
          <pc:sldMk cId="343038170" sldId="300"/>
        </pc:sldMkLst>
        <pc:spChg chg="mod">
          <ac:chgData name="Melissa Rollins" userId="16c51e89-7a48-4dab-88b4-a91c57284a30" providerId="ADAL" clId="{B98C9E38-19D7-4479-8168-0C80B78E3A75}" dt="2022-11-19T04:56:45.061" v="24489" actId="26606"/>
          <ac:spMkLst>
            <pc:docMk/>
            <pc:sldMk cId="343038170" sldId="300"/>
            <ac:spMk id="2" creationId="{FD5BE8AA-76D7-2E41-3EE6-6E5763EB49D1}"/>
          </ac:spMkLst>
        </pc:spChg>
        <pc:spChg chg="del mod">
          <ac:chgData name="Melissa Rollins" userId="16c51e89-7a48-4dab-88b4-a91c57284a30" providerId="ADAL" clId="{B98C9E38-19D7-4479-8168-0C80B78E3A75}" dt="2022-11-19T04:56:45.061" v="24489" actId="26606"/>
          <ac:spMkLst>
            <pc:docMk/>
            <pc:sldMk cId="343038170" sldId="300"/>
            <ac:spMk id="3" creationId="{5111BFDA-BF98-5E53-3804-E1473BC25FE3}"/>
          </ac:spMkLst>
        </pc:spChg>
        <pc:spChg chg="add">
          <ac:chgData name="Melissa Rollins" userId="16c51e89-7a48-4dab-88b4-a91c57284a30" providerId="ADAL" clId="{B98C9E38-19D7-4479-8168-0C80B78E3A75}" dt="2022-11-19T04:56:45.061" v="24489" actId="26606"/>
          <ac:spMkLst>
            <pc:docMk/>
            <pc:sldMk cId="343038170" sldId="300"/>
            <ac:spMk id="9" creationId="{7F532A73-CC48-4B70-913D-D8D4400F85DE}"/>
          </ac:spMkLst>
        </pc:spChg>
        <pc:graphicFrameChg chg="add mod">
          <ac:chgData name="Melissa Rollins" userId="16c51e89-7a48-4dab-88b4-a91c57284a30" providerId="ADAL" clId="{B98C9E38-19D7-4479-8168-0C80B78E3A75}" dt="2022-11-19T05:09:38.611" v="25171" actId="20577"/>
          <ac:graphicFrameMkLst>
            <pc:docMk/>
            <pc:sldMk cId="343038170" sldId="300"/>
            <ac:graphicFrameMk id="5" creationId="{97BAA1F4-7AC4-0C55-BE5F-DA8FCE814159}"/>
          </ac:graphicFrameMkLst>
        </pc:graphicFrameChg>
      </pc:sldChg>
      <pc:sldChg chg="modSp new del mod modNotesTx">
        <pc:chgData name="Melissa Rollins" userId="16c51e89-7a48-4dab-88b4-a91c57284a30" providerId="ADAL" clId="{B98C9E38-19D7-4479-8168-0C80B78E3A75}" dt="2022-11-19T05:11:33.582" v="25175" actId="2696"/>
        <pc:sldMkLst>
          <pc:docMk/>
          <pc:sldMk cId="2858633188" sldId="301"/>
        </pc:sldMkLst>
        <pc:spChg chg="mod">
          <ac:chgData name="Melissa Rollins" userId="16c51e89-7a48-4dab-88b4-a91c57284a30" providerId="ADAL" clId="{B98C9E38-19D7-4479-8168-0C80B78E3A75}" dt="2022-11-19T05:01:51.200" v="24870" actId="20577"/>
          <ac:spMkLst>
            <pc:docMk/>
            <pc:sldMk cId="2858633188" sldId="301"/>
            <ac:spMk id="2" creationId="{66DB6CE3-4C66-55CE-E4BF-29245AF7A566}"/>
          </ac:spMkLst>
        </pc:spChg>
        <pc:spChg chg="mod">
          <ac:chgData name="Melissa Rollins" userId="16c51e89-7a48-4dab-88b4-a91c57284a30" providerId="ADAL" clId="{B98C9E38-19D7-4479-8168-0C80B78E3A75}" dt="2022-11-19T05:06:49.322" v="25079" actId="20577"/>
          <ac:spMkLst>
            <pc:docMk/>
            <pc:sldMk cId="2858633188" sldId="301"/>
            <ac:spMk id="3" creationId="{76F112DF-CF6A-BF52-F3E7-E4FE04CC993F}"/>
          </ac:spMkLst>
        </pc:spChg>
      </pc:sldChg>
      <pc:sldChg chg="modSp new del mod ord">
        <pc:chgData name="Melissa Rollins" userId="16c51e89-7a48-4dab-88b4-a91c57284a30" providerId="ADAL" clId="{B98C9E38-19D7-4479-8168-0C80B78E3A75}" dt="2022-11-19T05:35:55.832" v="25911" actId="2696"/>
        <pc:sldMkLst>
          <pc:docMk/>
          <pc:sldMk cId="3281179618" sldId="301"/>
        </pc:sldMkLst>
        <pc:spChg chg="mod">
          <ac:chgData name="Melissa Rollins" userId="16c51e89-7a48-4dab-88b4-a91c57284a30" providerId="ADAL" clId="{B98C9E38-19D7-4479-8168-0C80B78E3A75}" dt="2022-11-19T05:12:16.995" v="25279" actId="20577"/>
          <ac:spMkLst>
            <pc:docMk/>
            <pc:sldMk cId="3281179618" sldId="301"/>
            <ac:spMk id="2" creationId="{D6C35890-A144-2D55-8D36-FD4AA399D8F1}"/>
          </ac:spMkLst>
        </pc:spChg>
      </pc:sldChg>
      <pc:sldChg chg="addSp delSp modSp new mod setBg modClrScheme chgLayout">
        <pc:chgData name="Melissa Rollins" userId="16c51e89-7a48-4dab-88b4-a91c57284a30" providerId="ADAL" clId="{B98C9E38-19D7-4479-8168-0C80B78E3A75}" dt="2022-11-19T05:23:47.599" v="25383" actId="26606"/>
        <pc:sldMkLst>
          <pc:docMk/>
          <pc:sldMk cId="2533728775" sldId="302"/>
        </pc:sldMkLst>
        <pc:spChg chg="del">
          <ac:chgData name="Melissa Rollins" userId="16c51e89-7a48-4dab-88b4-a91c57284a30" providerId="ADAL" clId="{B98C9E38-19D7-4479-8168-0C80B78E3A75}" dt="2022-11-19T05:22:27.377" v="25379" actId="700"/>
          <ac:spMkLst>
            <pc:docMk/>
            <pc:sldMk cId="2533728775" sldId="302"/>
            <ac:spMk id="2" creationId="{ED29AB3D-8435-366B-316A-219B4A708AAE}"/>
          </ac:spMkLst>
        </pc:spChg>
        <pc:spChg chg="del">
          <ac:chgData name="Melissa Rollins" userId="16c51e89-7a48-4dab-88b4-a91c57284a30" providerId="ADAL" clId="{B98C9E38-19D7-4479-8168-0C80B78E3A75}" dt="2022-11-19T05:22:27.377" v="25379" actId="700"/>
          <ac:spMkLst>
            <pc:docMk/>
            <pc:sldMk cId="2533728775" sldId="302"/>
            <ac:spMk id="3" creationId="{C697B4B9-522B-26B9-49BA-459362D4D1E6}"/>
          </ac:spMkLst>
        </pc:spChg>
        <pc:spChg chg="add del">
          <ac:chgData name="Melissa Rollins" userId="16c51e89-7a48-4dab-88b4-a91c57284a30" providerId="ADAL" clId="{B98C9E38-19D7-4479-8168-0C80B78E3A75}" dt="2022-11-19T05:23:47.591" v="25382" actId="26606"/>
          <ac:spMkLst>
            <pc:docMk/>
            <pc:sldMk cId="2533728775" sldId="302"/>
            <ac:spMk id="5127" creationId="{0C04A63C-988E-4CDA-93A4-2FE95EAD4E59}"/>
          </ac:spMkLst>
        </pc:spChg>
        <pc:spChg chg="add del">
          <ac:chgData name="Melissa Rollins" userId="16c51e89-7a48-4dab-88b4-a91c57284a30" providerId="ADAL" clId="{B98C9E38-19D7-4479-8168-0C80B78E3A75}" dt="2022-11-19T05:23:47.591" v="25382" actId="26606"/>
          <ac:spMkLst>
            <pc:docMk/>
            <pc:sldMk cId="2533728775" sldId="302"/>
            <ac:spMk id="5129" creationId="{62F244BA-9ADF-4F8B-8A82-0BCFD736C55C}"/>
          </ac:spMkLst>
        </pc:spChg>
        <pc:spChg chg="add">
          <ac:chgData name="Melissa Rollins" userId="16c51e89-7a48-4dab-88b4-a91c57284a30" providerId="ADAL" clId="{B98C9E38-19D7-4479-8168-0C80B78E3A75}" dt="2022-11-19T05:23:47.599" v="25383" actId="26606"/>
          <ac:spMkLst>
            <pc:docMk/>
            <pc:sldMk cId="2533728775" sldId="302"/>
            <ac:spMk id="5136" creationId="{37D7CF97-C693-42F5-AFF2-9C4EBFE0E69A}"/>
          </ac:spMkLst>
        </pc:spChg>
        <pc:spChg chg="add">
          <ac:chgData name="Melissa Rollins" userId="16c51e89-7a48-4dab-88b4-a91c57284a30" providerId="ADAL" clId="{B98C9E38-19D7-4479-8168-0C80B78E3A75}" dt="2022-11-19T05:23:47.599" v="25383" actId="26606"/>
          <ac:spMkLst>
            <pc:docMk/>
            <pc:sldMk cId="2533728775" sldId="302"/>
            <ac:spMk id="5137" creationId="{477461D8-A691-44CC-94F5-FE4FCE899AE0}"/>
          </ac:spMkLst>
        </pc:spChg>
        <pc:grpChg chg="add del">
          <ac:chgData name="Melissa Rollins" userId="16c51e89-7a48-4dab-88b4-a91c57284a30" providerId="ADAL" clId="{B98C9E38-19D7-4479-8168-0C80B78E3A75}" dt="2022-11-19T05:23:47.591" v="25382" actId="26606"/>
          <ac:grpSpMkLst>
            <pc:docMk/>
            <pc:sldMk cId="2533728775" sldId="302"/>
            <ac:grpSpMk id="5131" creationId="{9CE01B79-04E0-42C8-9E4B-CA4E551FF131}"/>
          </ac:grpSpMkLst>
        </pc:grpChg>
        <pc:picChg chg="add mod">
          <ac:chgData name="Melissa Rollins" userId="16c51e89-7a48-4dab-88b4-a91c57284a30" providerId="ADAL" clId="{B98C9E38-19D7-4479-8168-0C80B78E3A75}" dt="2022-11-19T05:23:47.599" v="25383" actId="26606"/>
          <ac:picMkLst>
            <pc:docMk/>
            <pc:sldMk cId="2533728775" sldId="302"/>
            <ac:picMk id="5122" creationId="{02D5664E-7661-B1B6-A878-0168B0C7AADF}"/>
          </ac:picMkLst>
        </pc:picChg>
      </pc:sldChg>
      <pc:sldChg chg="addSp delSp modSp new mod setBg modClrScheme chgLayout modNotesTx">
        <pc:chgData name="Melissa Rollins" userId="16c51e89-7a48-4dab-88b4-a91c57284a30" providerId="ADAL" clId="{B98C9E38-19D7-4479-8168-0C80B78E3A75}" dt="2022-11-19T05:35:35.210" v="25909" actId="26606"/>
        <pc:sldMkLst>
          <pc:docMk/>
          <pc:sldMk cId="2954627741" sldId="303"/>
        </pc:sldMkLst>
        <pc:spChg chg="add mod ord">
          <ac:chgData name="Melissa Rollins" userId="16c51e89-7a48-4dab-88b4-a91c57284a30" providerId="ADAL" clId="{B98C9E38-19D7-4479-8168-0C80B78E3A75}" dt="2022-11-19T05:35:20.066" v="25906" actId="26606"/>
          <ac:spMkLst>
            <pc:docMk/>
            <pc:sldMk cId="2954627741" sldId="303"/>
            <ac:spMk id="2" creationId="{94166BEC-A124-59F3-9D53-13E348969BBC}"/>
          </ac:spMkLst>
        </pc:spChg>
        <pc:spChg chg="add del mod">
          <ac:chgData name="Melissa Rollins" userId="16c51e89-7a48-4dab-88b4-a91c57284a30" providerId="ADAL" clId="{B98C9E38-19D7-4479-8168-0C80B78E3A75}" dt="2022-11-19T05:33:51.681" v="25887" actId="26606"/>
          <ac:spMkLst>
            <pc:docMk/>
            <pc:sldMk cId="2954627741" sldId="303"/>
            <ac:spMk id="3" creationId="{222D9BA3-563C-6337-C4C7-239660CDDB1D}"/>
          </ac:spMkLst>
        </pc:spChg>
        <pc:spChg chg="add del">
          <ac:chgData name="Melissa Rollins" userId="16c51e89-7a48-4dab-88b4-a91c57284a30" providerId="ADAL" clId="{B98C9E38-19D7-4479-8168-0C80B78E3A75}" dt="2022-11-19T05:33:51.643" v="25886" actId="26606"/>
          <ac:spMkLst>
            <pc:docMk/>
            <pc:sldMk cId="2954627741" sldId="303"/>
            <ac:spMk id="9" creationId="{2BFB0E95-9CAE-4968-A118-2B9F7C8BBBEC}"/>
          </ac:spMkLst>
        </pc:spChg>
        <pc:spChg chg="add del">
          <ac:chgData name="Melissa Rollins" userId="16c51e89-7a48-4dab-88b4-a91c57284a30" providerId="ADAL" clId="{B98C9E38-19D7-4479-8168-0C80B78E3A75}" dt="2022-11-19T05:33:51.643" v="25886" actId="26606"/>
          <ac:spMkLst>
            <pc:docMk/>
            <pc:sldMk cId="2954627741" sldId="303"/>
            <ac:spMk id="11" creationId="{90BBC371-361C-45F7-9235-C3252E336B5B}"/>
          </ac:spMkLst>
        </pc:spChg>
        <pc:spChg chg="add del">
          <ac:chgData name="Melissa Rollins" userId="16c51e89-7a48-4dab-88b4-a91c57284a30" providerId="ADAL" clId="{B98C9E38-19D7-4479-8168-0C80B78E3A75}" dt="2022-11-19T05:33:51.643" v="25886" actId="26606"/>
          <ac:spMkLst>
            <pc:docMk/>
            <pc:sldMk cId="2954627741" sldId="303"/>
            <ac:spMk id="13" creationId="{4172FA92-6FD3-495F-95A0-4FD85861D89C}"/>
          </ac:spMkLst>
        </pc:spChg>
        <pc:spChg chg="add del">
          <ac:chgData name="Melissa Rollins" userId="16c51e89-7a48-4dab-88b4-a91c57284a30" providerId="ADAL" clId="{B98C9E38-19D7-4479-8168-0C80B78E3A75}" dt="2022-11-19T05:34:47.441" v="25903" actId="26606"/>
          <ac:spMkLst>
            <pc:docMk/>
            <pc:sldMk cId="2954627741" sldId="303"/>
            <ac:spMk id="15" creationId="{5ED9E2D9-EE69-4775-8CE5-9EAC35AD2F2E}"/>
          </ac:spMkLst>
        </pc:spChg>
        <pc:spChg chg="add del">
          <ac:chgData name="Melissa Rollins" userId="16c51e89-7a48-4dab-88b4-a91c57284a30" providerId="ADAL" clId="{B98C9E38-19D7-4479-8168-0C80B78E3A75}" dt="2022-11-19T05:34:47.441" v="25903" actId="26606"/>
          <ac:spMkLst>
            <pc:docMk/>
            <pc:sldMk cId="2954627741" sldId="303"/>
            <ac:spMk id="16" creationId="{3D75B673-1FA7-415E-8B2E-7A0550C8BDDF}"/>
          </ac:spMkLst>
        </pc:spChg>
        <pc:spChg chg="add del mod">
          <ac:chgData name="Melissa Rollins" userId="16c51e89-7a48-4dab-88b4-a91c57284a30" providerId="ADAL" clId="{B98C9E38-19D7-4479-8168-0C80B78E3A75}" dt="2022-11-19T05:35:35.210" v="25909" actId="26606"/>
          <ac:spMkLst>
            <pc:docMk/>
            <pc:sldMk cId="2954627741" sldId="303"/>
            <ac:spMk id="18" creationId="{222D9BA3-563C-6337-C4C7-239660CDDB1D}"/>
          </ac:spMkLst>
        </pc:spChg>
        <pc:spChg chg="add del">
          <ac:chgData name="Melissa Rollins" userId="16c51e89-7a48-4dab-88b4-a91c57284a30" providerId="ADAL" clId="{B98C9E38-19D7-4479-8168-0C80B78E3A75}" dt="2022-11-19T05:34:20.452" v="25892" actId="26606"/>
          <ac:spMkLst>
            <pc:docMk/>
            <pc:sldMk cId="2954627741" sldId="303"/>
            <ac:spMk id="23" creationId="{5BB3780B-63EB-450D-A804-D6AA12F98E0B}"/>
          </ac:spMkLst>
        </pc:spChg>
        <pc:spChg chg="add del">
          <ac:chgData name="Melissa Rollins" userId="16c51e89-7a48-4dab-88b4-a91c57284a30" providerId="ADAL" clId="{B98C9E38-19D7-4479-8168-0C80B78E3A75}" dt="2022-11-19T05:34:20.452" v="25892" actId="26606"/>
          <ac:spMkLst>
            <pc:docMk/>
            <pc:sldMk cId="2954627741" sldId="303"/>
            <ac:spMk id="25" creationId="{FE0847A5-A329-48CD-B3A7-3892FF6DA78F}"/>
          </ac:spMkLst>
        </pc:spChg>
        <pc:spChg chg="add del">
          <ac:chgData name="Melissa Rollins" userId="16c51e89-7a48-4dab-88b4-a91c57284a30" providerId="ADAL" clId="{B98C9E38-19D7-4479-8168-0C80B78E3A75}" dt="2022-11-19T05:34:22.838" v="25894" actId="26606"/>
          <ac:spMkLst>
            <pc:docMk/>
            <pc:sldMk cId="2954627741" sldId="303"/>
            <ac:spMk id="27" creationId="{769CF112-CE49-4CE6-991F-E4A6FCAD4EC4}"/>
          </ac:spMkLst>
        </pc:spChg>
        <pc:spChg chg="add del">
          <ac:chgData name="Melissa Rollins" userId="16c51e89-7a48-4dab-88b4-a91c57284a30" providerId="ADAL" clId="{B98C9E38-19D7-4479-8168-0C80B78E3A75}" dt="2022-11-19T05:34:32.998" v="25896" actId="26606"/>
          <ac:spMkLst>
            <pc:docMk/>
            <pc:sldMk cId="2954627741" sldId="303"/>
            <ac:spMk id="29" creationId="{05D1035C-3BF0-4FE0-B3A3-1062F86009CA}"/>
          </ac:spMkLst>
        </pc:spChg>
        <pc:spChg chg="add del">
          <ac:chgData name="Melissa Rollins" userId="16c51e89-7a48-4dab-88b4-a91c57284a30" providerId="ADAL" clId="{B98C9E38-19D7-4479-8168-0C80B78E3A75}" dt="2022-11-19T05:34:36.442" v="25898" actId="26606"/>
          <ac:spMkLst>
            <pc:docMk/>
            <pc:sldMk cId="2954627741" sldId="303"/>
            <ac:spMk id="31" creationId="{01D3B63D-97A2-43B6-B140-7FADB9C541CE}"/>
          </ac:spMkLst>
        </pc:spChg>
        <pc:spChg chg="add del">
          <ac:chgData name="Melissa Rollins" userId="16c51e89-7a48-4dab-88b4-a91c57284a30" providerId="ADAL" clId="{B98C9E38-19D7-4479-8168-0C80B78E3A75}" dt="2022-11-19T05:34:36.442" v="25898" actId="26606"/>
          <ac:spMkLst>
            <pc:docMk/>
            <pc:sldMk cId="2954627741" sldId="303"/>
            <ac:spMk id="32" creationId="{899AB3E9-A7F5-451B-8FC3-9BBE53056F35}"/>
          </ac:spMkLst>
        </pc:spChg>
        <pc:spChg chg="add del">
          <ac:chgData name="Melissa Rollins" userId="16c51e89-7a48-4dab-88b4-a91c57284a30" providerId="ADAL" clId="{B98C9E38-19D7-4479-8168-0C80B78E3A75}" dt="2022-11-19T05:34:38.533" v="25900" actId="26606"/>
          <ac:spMkLst>
            <pc:docMk/>
            <pc:sldMk cId="2954627741" sldId="303"/>
            <ac:spMk id="34" creationId="{B950CAB9-F0AE-414E-805C-776919054E49}"/>
          </ac:spMkLst>
        </pc:spChg>
        <pc:spChg chg="add del">
          <ac:chgData name="Melissa Rollins" userId="16c51e89-7a48-4dab-88b4-a91c57284a30" providerId="ADAL" clId="{B98C9E38-19D7-4479-8168-0C80B78E3A75}" dt="2022-11-19T05:34:38.533" v="25900" actId="26606"/>
          <ac:spMkLst>
            <pc:docMk/>
            <pc:sldMk cId="2954627741" sldId="303"/>
            <ac:spMk id="35" creationId="{227C80BC-190C-4813-9BAE-C4B56C5C7E84}"/>
          </ac:spMkLst>
        </pc:spChg>
        <pc:spChg chg="add del">
          <ac:chgData name="Melissa Rollins" userId="16c51e89-7a48-4dab-88b4-a91c57284a30" providerId="ADAL" clId="{B98C9E38-19D7-4479-8168-0C80B78E3A75}" dt="2022-11-19T05:34:47.419" v="25902" actId="26606"/>
          <ac:spMkLst>
            <pc:docMk/>
            <pc:sldMk cId="2954627741" sldId="303"/>
            <ac:spMk id="37" creationId="{44A00C45-023C-431E-B774-053A3C686B18}"/>
          </ac:spMkLst>
        </pc:spChg>
        <pc:spChg chg="add del">
          <ac:chgData name="Melissa Rollins" userId="16c51e89-7a48-4dab-88b4-a91c57284a30" providerId="ADAL" clId="{B98C9E38-19D7-4479-8168-0C80B78E3A75}" dt="2022-11-19T05:34:47.419" v="25902" actId="26606"/>
          <ac:spMkLst>
            <pc:docMk/>
            <pc:sldMk cId="2954627741" sldId="303"/>
            <ac:spMk id="38" creationId="{6A8151FD-E26B-480E-A623-CFBFE3713A60}"/>
          </ac:spMkLst>
        </pc:spChg>
        <pc:spChg chg="add del">
          <ac:chgData name="Melissa Rollins" userId="16c51e89-7a48-4dab-88b4-a91c57284a30" providerId="ADAL" clId="{B98C9E38-19D7-4479-8168-0C80B78E3A75}" dt="2022-11-19T05:34:47.419" v="25902" actId="26606"/>
          <ac:spMkLst>
            <pc:docMk/>
            <pc:sldMk cId="2954627741" sldId="303"/>
            <ac:spMk id="39" creationId="{6BE63264-F1B8-4AB7-AD1C-4180A9D2B11B}"/>
          </ac:spMkLst>
        </pc:spChg>
        <pc:spChg chg="add del">
          <ac:chgData name="Melissa Rollins" userId="16c51e89-7a48-4dab-88b4-a91c57284a30" providerId="ADAL" clId="{B98C9E38-19D7-4479-8168-0C80B78E3A75}" dt="2022-11-19T05:35:35.210" v="25909" actId="26606"/>
          <ac:spMkLst>
            <pc:docMk/>
            <pc:sldMk cId="2954627741" sldId="303"/>
            <ac:spMk id="41" creationId="{05D1035C-3BF0-4FE0-B3A3-1062F86009CA}"/>
          </ac:spMkLst>
        </pc:spChg>
        <pc:spChg chg="add del">
          <ac:chgData name="Melissa Rollins" userId="16c51e89-7a48-4dab-88b4-a91c57284a30" providerId="ADAL" clId="{B98C9E38-19D7-4479-8168-0C80B78E3A75}" dt="2022-11-19T05:35:20.066" v="25906" actId="26606"/>
          <ac:spMkLst>
            <pc:docMk/>
            <pc:sldMk cId="2954627741" sldId="303"/>
            <ac:spMk id="46" creationId="{769CF112-CE49-4CE6-991F-E4A6FCAD4EC4}"/>
          </ac:spMkLst>
        </pc:spChg>
        <pc:spChg chg="add del">
          <ac:chgData name="Melissa Rollins" userId="16c51e89-7a48-4dab-88b4-a91c57284a30" providerId="ADAL" clId="{B98C9E38-19D7-4479-8168-0C80B78E3A75}" dt="2022-11-19T05:35:35.197" v="25908" actId="26606"/>
          <ac:spMkLst>
            <pc:docMk/>
            <pc:sldMk cId="2954627741" sldId="303"/>
            <ac:spMk id="48" creationId="{05D1035C-3BF0-4FE0-B3A3-1062F86009CA}"/>
          </ac:spMkLst>
        </pc:spChg>
        <pc:spChg chg="add">
          <ac:chgData name="Melissa Rollins" userId="16c51e89-7a48-4dab-88b4-a91c57284a30" providerId="ADAL" clId="{B98C9E38-19D7-4479-8168-0C80B78E3A75}" dt="2022-11-19T05:35:35.210" v="25909" actId="26606"/>
          <ac:spMkLst>
            <pc:docMk/>
            <pc:sldMk cId="2954627741" sldId="303"/>
            <ac:spMk id="50" creationId="{05D1035C-3BF0-4FE0-B3A3-1062F86009CA}"/>
          </ac:spMkLst>
        </pc:spChg>
        <pc:spChg chg="add">
          <ac:chgData name="Melissa Rollins" userId="16c51e89-7a48-4dab-88b4-a91c57284a30" providerId="ADAL" clId="{B98C9E38-19D7-4479-8168-0C80B78E3A75}" dt="2022-11-19T05:35:35.210" v="25909" actId="26606"/>
          <ac:spMkLst>
            <pc:docMk/>
            <pc:sldMk cId="2954627741" sldId="303"/>
            <ac:spMk id="51" creationId="{222D9BA3-563C-6337-C4C7-239660CDDB1D}"/>
          </ac:spMkLst>
        </pc:spChg>
        <pc:graphicFrameChg chg="add del">
          <ac:chgData name="Melissa Rollins" userId="16c51e89-7a48-4dab-88b4-a91c57284a30" providerId="ADAL" clId="{B98C9E38-19D7-4479-8168-0C80B78E3A75}" dt="2022-11-19T05:33:51.643" v="25886" actId="26606"/>
          <ac:graphicFrameMkLst>
            <pc:docMk/>
            <pc:sldMk cId="2954627741" sldId="303"/>
            <ac:graphicFrameMk id="5" creationId="{FE92F006-C728-B19B-0685-E36A8DE411A0}"/>
          </ac:graphicFrameMkLst>
        </pc:graphicFrameChg>
        <pc:graphicFrameChg chg="add del">
          <ac:chgData name="Melissa Rollins" userId="16c51e89-7a48-4dab-88b4-a91c57284a30" providerId="ADAL" clId="{B98C9E38-19D7-4479-8168-0C80B78E3A75}" dt="2022-11-19T05:35:35.197" v="25908" actId="26606"/>
          <ac:graphicFrameMkLst>
            <pc:docMk/>
            <pc:sldMk cId="2954627741" sldId="303"/>
            <ac:graphicFrameMk id="43" creationId="{81ECE57B-E582-F336-374C-6465D252B8B8}"/>
          </ac:graphicFrameMkLst>
        </pc:graphicFrameChg>
        <pc:picChg chg="add mod ord">
          <ac:chgData name="Melissa Rollins" userId="16c51e89-7a48-4dab-88b4-a91c57284a30" providerId="ADAL" clId="{B98C9E38-19D7-4479-8168-0C80B78E3A75}" dt="2022-11-19T05:35:20.066" v="25906" actId="26606"/>
          <ac:picMkLst>
            <pc:docMk/>
            <pc:sldMk cId="2954627741" sldId="303"/>
            <ac:picMk id="17" creationId="{4462C2B2-4C56-8C8D-4349-78EDBCFF685B}"/>
          </ac:picMkLst>
        </pc:picChg>
      </pc:sldChg>
      <pc:sldChg chg="addSp delSp modSp new mod ord setBg">
        <pc:chgData name="Melissa Rollins" userId="16c51e89-7a48-4dab-88b4-a91c57284a30" providerId="ADAL" clId="{B98C9E38-19D7-4479-8168-0C80B78E3A75}" dt="2022-11-19T06:14:08.892" v="26807" actId="20577"/>
        <pc:sldMkLst>
          <pc:docMk/>
          <pc:sldMk cId="4238387836" sldId="304"/>
        </pc:sldMkLst>
        <pc:spChg chg="mod">
          <ac:chgData name="Melissa Rollins" userId="16c51e89-7a48-4dab-88b4-a91c57284a30" providerId="ADAL" clId="{B98C9E38-19D7-4479-8168-0C80B78E3A75}" dt="2022-11-19T06:14:08.892" v="26807" actId="20577"/>
          <ac:spMkLst>
            <pc:docMk/>
            <pc:sldMk cId="4238387836" sldId="304"/>
            <ac:spMk id="2" creationId="{8EA95835-A458-C38E-4343-00D9225CDF0B}"/>
          </ac:spMkLst>
        </pc:spChg>
        <pc:spChg chg="del">
          <ac:chgData name="Melissa Rollins" userId="16c51e89-7a48-4dab-88b4-a91c57284a30" providerId="ADAL" clId="{B98C9E38-19D7-4479-8168-0C80B78E3A75}" dt="2022-11-19T05:37:56.424" v="25965"/>
          <ac:spMkLst>
            <pc:docMk/>
            <pc:sldMk cId="4238387836" sldId="304"/>
            <ac:spMk id="3" creationId="{670F9751-4A84-2FC7-F8A0-397E7C1B7B8F}"/>
          </ac:spMkLst>
        </pc:spChg>
        <pc:spChg chg="add del">
          <ac:chgData name="Melissa Rollins" userId="16c51e89-7a48-4dab-88b4-a91c57284a30" providerId="ADAL" clId="{B98C9E38-19D7-4479-8168-0C80B78E3A75}" dt="2022-11-19T05:38:02.407" v="25967" actId="26606"/>
          <ac:spMkLst>
            <pc:docMk/>
            <pc:sldMk cId="4238387836" sldId="304"/>
            <ac:spMk id="6150" creationId="{80E12EC4-503C-3444-9983-D66BFFBD22D9}"/>
          </ac:spMkLst>
        </pc:spChg>
        <pc:spChg chg="add del">
          <ac:chgData name="Melissa Rollins" userId="16c51e89-7a48-4dab-88b4-a91c57284a30" providerId="ADAL" clId="{B98C9E38-19D7-4479-8168-0C80B78E3A75}" dt="2022-11-19T05:38:04.623" v="25969" actId="26606"/>
          <ac:spMkLst>
            <pc:docMk/>
            <pc:sldMk cId="4238387836" sldId="304"/>
            <ac:spMk id="6151" creationId="{09646535-AEF6-4883-A4F9-EEC1F8B4319E}"/>
          </ac:spMkLst>
        </pc:spChg>
        <pc:spChg chg="add del">
          <ac:chgData name="Melissa Rollins" userId="16c51e89-7a48-4dab-88b4-a91c57284a30" providerId="ADAL" clId="{B98C9E38-19D7-4479-8168-0C80B78E3A75}" dt="2022-11-19T05:38:02.407" v="25967" actId="26606"/>
          <ac:spMkLst>
            <pc:docMk/>
            <pc:sldMk cId="4238387836" sldId="304"/>
            <ac:spMk id="6153" creationId="{05D1035C-3BF0-4FE0-B3A3-1062F86009CA}"/>
          </ac:spMkLst>
        </pc:spChg>
        <pc:spChg chg="add del">
          <ac:chgData name="Melissa Rollins" userId="16c51e89-7a48-4dab-88b4-a91c57284a30" providerId="ADAL" clId="{B98C9E38-19D7-4479-8168-0C80B78E3A75}" dt="2022-11-19T05:38:04.623" v="25969" actId="26606"/>
          <ac:spMkLst>
            <pc:docMk/>
            <pc:sldMk cId="4238387836" sldId="304"/>
            <ac:spMk id="6155" creationId="{65B33439-EC96-4835-9DF2-CFA3336E0E41}"/>
          </ac:spMkLst>
        </pc:spChg>
        <pc:spChg chg="add del">
          <ac:chgData name="Melissa Rollins" userId="16c51e89-7a48-4dab-88b4-a91c57284a30" providerId="ADAL" clId="{B98C9E38-19D7-4479-8168-0C80B78E3A75}" dt="2022-11-19T05:38:04.623" v="25969" actId="26606"/>
          <ac:spMkLst>
            <pc:docMk/>
            <pc:sldMk cId="4238387836" sldId="304"/>
            <ac:spMk id="6156" creationId="{335243F2-87BD-4C47-8358-ACFE608D3DB3}"/>
          </ac:spMkLst>
        </pc:spChg>
        <pc:spChg chg="add del">
          <ac:chgData name="Melissa Rollins" userId="16c51e89-7a48-4dab-88b4-a91c57284a30" providerId="ADAL" clId="{B98C9E38-19D7-4479-8168-0C80B78E3A75}" dt="2022-11-19T05:38:08.664" v="25971" actId="26606"/>
          <ac:spMkLst>
            <pc:docMk/>
            <pc:sldMk cId="4238387836" sldId="304"/>
            <ac:spMk id="6167" creationId="{119D8FB3-DC82-4F23-93E9-2D2E26F225A0}"/>
          </ac:spMkLst>
        </pc:spChg>
        <pc:spChg chg="add del">
          <ac:chgData name="Melissa Rollins" userId="16c51e89-7a48-4dab-88b4-a91c57284a30" providerId="ADAL" clId="{B98C9E38-19D7-4479-8168-0C80B78E3A75}" dt="2022-11-19T05:38:08.664" v="25971" actId="26606"/>
          <ac:spMkLst>
            <pc:docMk/>
            <pc:sldMk cId="4238387836" sldId="304"/>
            <ac:spMk id="6168" creationId="{BE054836-96E4-4E15-9E6C-1AE7ED17FC6C}"/>
          </ac:spMkLst>
        </pc:spChg>
        <pc:spChg chg="add del">
          <ac:chgData name="Melissa Rollins" userId="16c51e89-7a48-4dab-88b4-a91c57284a30" providerId="ADAL" clId="{B98C9E38-19D7-4479-8168-0C80B78E3A75}" dt="2022-11-19T05:38:08.664" v="25971" actId="26606"/>
          <ac:spMkLst>
            <pc:docMk/>
            <pc:sldMk cId="4238387836" sldId="304"/>
            <ac:spMk id="6169" creationId="{FBEE2BA6-D96E-367E-2CBC-A83EEC7B9456}"/>
          </ac:spMkLst>
        </pc:spChg>
        <pc:spChg chg="add del">
          <ac:chgData name="Melissa Rollins" userId="16c51e89-7a48-4dab-88b4-a91c57284a30" providerId="ADAL" clId="{B98C9E38-19D7-4479-8168-0C80B78E3A75}" dt="2022-11-19T05:38:14.100" v="25973" actId="26606"/>
          <ac:spMkLst>
            <pc:docMk/>
            <pc:sldMk cId="4238387836" sldId="304"/>
            <ac:spMk id="6171" creationId="{09646535-AEF6-4883-A4F9-EEC1F8B4319E}"/>
          </ac:spMkLst>
        </pc:spChg>
        <pc:spChg chg="add del">
          <ac:chgData name="Melissa Rollins" userId="16c51e89-7a48-4dab-88b4-a91c57284a30" providerId="ADAL" clId="{B98C9E38-19D7-4479-8168-0C80B78E3A75}" dt="2022-11-19T05:38:14.100" v="25973" actId="26606"/>
          <ac:spMkLst>
            <pc:docMk/>
            <pc:sldMk cId="4238387836" sldId="304"/>
            <ac:spMk id="6172" creationId="{742DFF2D-EA41-4CBE-9659-C2917E4882E5}"/>
          </ac:spMkLst>
        </pc:spChg>
        <pc:spChg chg="add del">
          <ac:chgData name="Melissa Rollins" userId="16c51e89-7a48-4dab-88b4-a91c57284a30" providerId="ADAL" clId="{B98C9E38-19D7-4479-8168-0C80B78E3A75}" dt="2022-11-19T05:38:27.375" v="25975" actId="26606"/>
          <ac:spMkLst>
            <pc:docMk/>
            <pc:sldMk cId="4238387836" sldId="304"/>
            <ac:spMk id="6174" creationId="{468DC7FA-55C9-47D5-B8A0-022B4C9AACA7}"/>
          </ac:spMkLst>
        </pc:spChg>
        <pc:spChg chg="add del">
          <ac:chgData name="Melissa Rollins" userId="16c51e89-7a48-4dab-88b4-a91c57284a30" providerId="ADAL" clId="{B98C9E38-19D7-4479-8168-0C80B78E3A75}" dt="2022-11-19T05:38:27.375" v="25975" actId="26606"/>
          <ac:spMkLst>
            <pc:docMk/>
            <pc:sldMk cId="4238387836" sldId="304"/>
            <ac:spMk id="6175" creationId="{E905CBC2-EECC-4468-90C4-C0176E9B0844}"/>
          </ac:spMkLst>
        </pc:spChg>
        <pc:spChg chg="add del">
          <ac:chgData name="Melissa Rollins" userId="16c51e89-7a48-4dab-88b4-a91c57284a30" providerId="ADAL" clId="{B98C9E38-19D7-4479-8168-0C80B78E3A75}" dt="2022-11-19T05:38:27.375" v="25975" actId="26606"/>
          <ac:spMkLst>
            <pc:docMk/>
            <pc:sldMk cId="4238387836" sldId="304"/>
            <ac:spMk id="6176" creationId="{97D0825D-5142-4F4A-A141-3CCD5E99CB4F}"/>
          </ac:spMkLst>
        </pc:spChg>
        <pc:spChg chg="add del">
          <ac:chgData name="Melissa Rollins" userId="16c51e89-7a48-4dab-88b4-a91c57284a30" providerId="ADAL" clId="{B98C9E38-19D7-4479-8168-0C80B78E3A75}" dt="2022-11-19T05:38:27.375" v="25975" actId="26606"/>
          <ac:spMkLst>
            <pc:docMk/>
            <pc:sldMk cId="4238387836" sldId="304"/>
            <ac:spMk id="6177" creationId="{6B8A0C1E-D749-75C5-6CA4-2C0F75CF44EE}"/>
          </ac:spMkLst>
        </pc:spChg>
        <pc:spChg chg="add del">
          <ac:chgData name="Melissa Rollins" userId="16c51e89-7a48-4dab-88b4-a91c57284a30" providerId="ADAL" clId="{B98C9E38-19D7-4479-8168-0C80B78E3A75}" dt="2022-11-19T05:38:29.694" v="25977" actId="26606"/>
          <ac:spMkLst>
            <pc:docMk/>
            <pc:sldMk cId="4238387836" sldId="304"/>
            <ac:spMk id="6179" creationId="{05D1035C-3BF0-4FE0-B3A3-1062F86009CA}"/>
          </ac:spMkLst>
        </pc:spChg>
        <pc:spChg chg="add del">
          <ac:chgData name="Melissa Rollins" userId="16c51e89-7a48-4dab-88b4-a91c57284a30" providerId="ADAL" clId="{B98C9E38-19D7-4479-8168-0C80B78E3A75}" dt="2022-11-19T05:38:29.694" v="25977" actId="26606"/>
          <ac:spMkLst>
            <pc:docMk/>
            <pc:sldMk cId="4238387836" sldId="304"/>
            <ac:spMk id="6180" creationId="{80E12EC4-503C-3444-9983-D66BFFBD22D9}"/>
          </ac:spMkLst>
        </pc:spChg>
        <pc:spChg chg="add del">
          <ac:chgData name="Melissa Rollins" userId="16c51e89-7a48-4dab-88b4-a91c57284a30" providerId="ADAL" clId="{B98C9E38-19D7-4479-8168-0C80B78E3A75}" dt="2022-11-19T05:38:32.030" v="25979" actId="26606"/>
          <ac:spMkLst>
            <pc:docMk/>
            <pc:sldMk cId="4238387836" sldId="304"/>
            <ac:spMk id="6182" creationId="{09646535-AEF6-4883-A4F9-EEC1F8B4319E}"/>
          </ac:spMkLst>
        </pc:spChg>
        <pc:spChg chg="add del">
          <ac:chgData name="Melissa Rollins" userId="16c51e89-7a48-4dab-88b4-a91c57284a30" providerId="ADAL" clId="{B98C9E38-19D7-4479-8168-0C80B78E3A75}" dt="2022-11-19T05:38:32.030" v="25979" actId="26606"/>
          <ac:spMkLst>
            <pc:docMk/>
            <pc:sldMk cId="4238387836" sldId="304"/>
            <ac:spMk id="6183" creationId="{335243F2-87BD-4C47-8358-ACFE608D3DB3}"/>
          </ac:spMkLst>
        </pc:spChg>
        <pc:spChg chg="add del">
          <ac:chgData name="Melissa Rollins" userId="16c51e89-7a48-4dab-88b4-a91c57284a30" providerId="ADAL" clId="{B98C9E38-19D7-4479-8168-0C80B78E3A75}" dt="2022-11-19T05:38:32.030" v="25979" actId="26606"/>
          <ac:spMkLst>
            <pc:docMk/>
            <pc:sldMk cId="4238387836" sldId="304"/>
            <ac:spMk id="6184" creationId="{65B33439-EC96-4835-9DF2-CFA3336E0E41}"/>
          </ac:spMkLst>
        </pc:spChg>
        <pc:spChg chg="add del">
          <ac:chgData name="Melissa Rollins" userId="16c51e89-7a48-4dab-88b4-a91c57284a30" providerId="ADAL" clId="{B98C9E38-19D7-4479-8168-0C80B78E3A75}" dt="2022-11-19T05:38:34.702" v="25981" actId="26606"/>
          <ac:spMkLst>
            <pc:docMk/>
            <pc:sldMk cId="4238387836" sldId="304"/>
            <ac:spMk id="6188" creationId="{119D8FB3-DC82-4F23-93E9-2D2E26F225A0}"/>
          </ac:spMkLst>
        </pc:spChg>
        <pc:spChg chg="add del">
          <ac:chgData name="Melissa Rollins" userId="16c51e89-7a48-4dab-88b4-a91c57284a30" providerId="ADAL" clId="{B98C9E38-19D7-4479-8168-0C80B78E3A75}" dt="2022-11-19T05:38:34.702" v="25981" actId="26606"/>
          <ac:spMkLst>
            <pc:docMk/>
            <pc:sldMk cId="4238387836" sldId="304"/>
            <ac:spMk id="6189" creationId="{BE054836-96E4-4E15-9E6C-1AE7ED17FC6C}"/>
          </ac:spMkLst>
        </pc:spChg>
        <pc:spChg chg="add del">
          <ac:chgData name="Melissa Rollins" userId="16c51e89-7a48-4dab-88b4-a91c57284a30" providerId="ADAL" clId="{B98C9E38-19D7-4479-8168-0C80B78E3A75}" dt="2022-11-19T05:38:34.702" v="25981" actId="26606"/>
          <ac:spMkLst>
            <pc:docMk/>
            <pc:sldMk cId="4238387836" sldId="304"/>
            <ac:spMk id="6190" creationId="{FBEE2BA6-D96E-367E-2CBC-A83EEC7B9456}"/>
          </ac:spMkLst>
        </pc:spChg>
        <pc:spChg chg="add del">
          <ac:chgData name="Melissa Rollins" userId="16c51e89-7a48-4dab-88b4-a91c57284a30" providerId="ADAL" clId="{B98C9E38-19D7-4479-8168-0C80B78E3A75}" dt="2022-11-19T05:38:37.525" v="25983" actId="26606"/>
          <ac:spMkLst>
            <pc:docMk/>
            <pc:sldMk cId="4238387836" sldId="304"/>
            <ac:spMk id="6192" creationId="{5ED9E2D9-EE69-4775-8CE5-9EAC35AD2F2E}"/>
          </ac:spMkLst>
        </pc:spChg>
        <pc:spChg chg="add del">
          <ac:chgData name="Melissa Rollins" userId="16c51e89-7a48-4dab-88b4-a91c57284a30" providerId="ADAL" clId="{B98C9E38-19D7-4479-8168-0C80B78E3A75}" dt="2022-11-19T05:38:37.525" v="25983" actId="26606"/>
          <ac:spMkLst>
            <pc:docMk/>
            <pc:sldMk cId="4238387836" sldId="304"/>
            <ac:spMk id="6193" creationId="{3D75B673-1FA7-415E-8B2E-7A0550C8BDDF}"/>
          </ac:spMkLst>
        </pc:spChg>
        <pc:spChg chg="add del">
          <ac:chgData name="Melissa Rollins" userId="16c51e89-7a48-4dab-88b4-a91c57284a30" providerId="ADAL" clId="{B98C9E38-19D7-4479-8168-0C80B78E3A75}" dt="2022-11-19T05:38:37.525" v="25983" actId="26606"/>
          <ac:spMkLst>
            <pc:docMk/>
            <pc:sldMk cId="4238387836" sldId="304"/>
            <ac:spMk id="6194" creationId="{F517F0B0-DBF3-AF9A-F9A6-1138264AA4E0}"/>
          </ac:spMkLst>
        </pc:spChg>
        <pc:spChg chg="add del">
          <ac:chgData name="Melissa Rollins" userId="16c51e89-7a48-4dab-88b4-a91c57284a30" providerId="ADAL" clId="{B98C9E38-19D7-4479-8168-0C80B78E3A75}" dt="2022-11-19T05:38:42.181" v="25985" actId="26606"/>
          <ac:spMkLst>
            <pc:docMk/>
            <pc:sldMk cId="4238387836" sldId="304"/>
            <ac:spMk id="6196" creationId="{119D8FB3-DC82-4F23-93E9-2D2E26F225A0}"/>
          </ac:spMkLst>
        </pc:spChg>
        <pc:spChg chg="add del">
          <ac:chgData name="Melissa Rollins" userId="16c51e89-7a48-4dab-88b4-a91c57284a30" providerId="ADAL" clId="{B98C9E38-19D7-4479-8168-0C80B78E3A75}" dt="2022-11-19T05:38:42.181" v="25985" actId="26606"/>
          <ac:spMkLst>
            <pc:docMk/>
            <pc:sldMk cId="4238387836" sldId="304"/>
            <ac:spMk id="6197" creationId="{BE054836-96E4-4E15-9E6C-1AE7ED17FC6C}"/>
          </ac:spMkLst>
        </pc:spChg>
        <pc:spChg chg="add del">
          <ac:chgData name="Melissa Rollins" userId="16c51e89-7a48-4dab-88b4-a91c57284a30" providerId="ADAL" clId="{B98C9E38-19D7-4479-8168-0C80B78E3A75}" dt="2022-11-19T05:38:42.181" v="25985" actId="26606"/>
          <ac:spMkLst>
            <pc:docMk/>
            <pc:sldMk cId="4238387836" sldId="304"/>
            <ac:spMk id="6198" creationId="{FBEE2BA6-D96E-367E-2CBC-A83EEC7B9456}"/>
          </ac:spMkLst>
        </pc:spChg>
        <pc:spChg chg="add del">
          <ac:chgData name="Melissa Rollins" userId="16c51e89-7a48-4dab-88b4-a91c57284a30" providerId="ADAL" clId="{B98C9E38-19D7-4479-8168-0C80B78E3A75}" dt="2022-11-19T05:38:47.273" v="25987" actId="26606"/>
          <ac:spMkLst>
            <pc:docMk/>
            <pc:sldMk cId="4238387836" sldId="304"/>
            <ac:spMk id="6200" creationId="{2A3E2477-CB24-4FE6-B9C0-F9800FF83EF6}"/>
          </ac:spMkLst>
        </pc:spChg>
        <pc:spChg chg="add del">
          <ac:chgData name="Melissa Rollins" userId="16c51e89-7a48-4dab-88b4-a91c57284a30" providerId="ADAL" clId="{B98C9E38-19D7-4479-8168-0C80B78E3A75}" dt="2022-11-19T05:38:47.273" v="25987" actId="26606"/>
          <ac:spMkLst>
            <pc:docMk/>
            <pc:sldMk cId="4238387836" sldId="304"/>
            <ac:spMk id="6201" creationId="{B965638C-2268-4A1B-96C3-95E79EF44B96}"/>
          </ac:spMkLst>
        </pc:spChg>
        <pc:spChg chg="add del">
          <ac:chgData name="Melissa Rollins" userId="16c51e89-7a48-4dab-88b4-a91c57284a30" providerId="ADAL" clId="{B98C9E38-19D7-4479-8168-0C80B78E3A75}" dt="2022-11-19T05:38:47.273" v="25987" actId="26606"/>
          <ac:spMkLst>
            <pc:docMk/>
            <pc:sldMk cId="4238387836" sldId="304"/>
            <ac:spMk id="6202" creationId="{C8593AF3-C3C8-F901-68F7-47A32232CFF5}"/>
          </ac:spMkLst>
        </pc:spChg>
        <pc:spChg chg="add del">
          <ac:chgData name="Melissa Rollins" userId="16c51e89-7a48-4dab-88b4-a91c57284a30" providerId="ADAL" clId="{B98C9E38-19D7-4479-8168-0C80B78E3A75}" dt="2022-11-19T05:38:47.273" v="25987" actId="26606"/>
          <ac:spMkLst>
            <pc:docMk/>
            <pc:sldMk cId="4238387836" sldId="304"/>
            <ac:spMk id="6203" creationId="{97D0825D-5142-4F4A-A141-3CCD5E99CB4F}"/>
          </ac:spMkLst>
        </pc:spChg>
        <pc:spChg chg="add del">
          <ac:chgData name="Melissa Rollins" userId="16c51e89-7a48-4dab-88b4-a91c57284a30" providerId="ADAL" clId="{B98C9E38-19D7-4479-8168-0C80B78E3A75}" dt="2022-11-19T06:13:55.248" v="26806" actId="26606"/>
          <ac:spMkLst>
            <pc:docMk/>
            <pc:sldMk cId="4238387836" sldId="304"/>
            <ac:spMk id="6205" creationId="{468DC7FA-55C9-47D5-B8A0-022B4C9AACA7}"/>
          </ac:spMkLst>
        </pc:spChg>
        <pc:spChg chg="add del">
          <ac:chgData name="Melissa Rollins" userId="16c51e89-7a48-4dab-88b4-a91c57284a30" providerId="ADAL" clId="{B98C9E38-19D7-4479-8168-0C80B78E3A75}" dt="2022-11-19T06:13:55.248" v="26806" actId="26606"/>
          <ac:spMkLst>
            <pc:docMk/>
            <pc:sldMk cId="4238387836" sldId="304"/>
            <ac:spMk id="6206" creationId="{E905CBC2-EECC-4468-90C4-C0176E9B0844}"/>
          </ac:spMkLst>
        </pc:spChg>
        <pc:spChg chg="add del">
          <ac:chgData name="Melissa Rollins" userId="16c51e89-7a48-4dab-88b4-a91c57284a30" providerId="ADAL" clId="{B98C9E38-19D7-4479-8168-0C80B78E3A75}" dt="2022-11-19T06:13:55.248" v="26806" actId="26606"/>
          <ac:spMkLst>
            <pc:docMk/>
            <pc:sldMk cId="4238387836" sldId="304"/>
            <ac:spMk id="6207" creationId="{97D0825D-5142-4F4A-A141-3CCD5E99CB4F}"/>
          </ac:spMkLst>
        </pc:spChg>
        <pc:spChg chg="add mod">
          <ac:chgData name="Melissa Rollins" userId="16c51e89-7a48-4dab-88b4-a91c57284a30" providerId="ADAL" clId="{B98C9E38-19D7-4479-8168-0C80B78E3A75}" dt="2022-11-19T06:13:55.248" v="26806" actId="26606"/>
          <ac:spMkLst>
            <pc:docMk/>
            <pc:sldMk cId="4238387836" sldId="304"/>
            <ac:spMk id="6208" creationId="{6B8A0C1E-D749-75C5-6CA4-2C0F75CF44EE}"/>
          </ac:spMkLst>
        </pc:spChg>
        <pc:spChg chg="add">
          <ac:chgData name="Melissa Rollins" userId="16c51e89-7a48-4dab-88b4-a91c57284a30" providerId="ADAL" clId="{B98C9E38-19D7-4479-8168-0C80B78E3A75}" dt="2022-11-19T06:13:55.248" v="26806" actId="26606"/>
          <ac:spMkLst>
            <pc:docMk/>
            <pc:sldMk cId="4238387836" sldId="304"/>
            <ac:spMk id="6213" creationId="{09646535-AEF6-4883-A4F9-EEC1F8B4319E}"/>
          </ac:spMkLst>
        </pc:spChg>
        <pc:spChg chg="add">
          <ac:chgData name="Melissa Rollins" userId="16c51e89-7a48-4dab-88b4-a91c57284a30" providerId="ADAL" clId="{B98C9E38-19D7-4479-8168-0C80B78E3A75}" dt="2022-11-19T06:13:55.248" v="26806" actId="26606"/>
          <ac:spMkLst>
            <pc:docMk/>
            <pc:sldMk cId="4238387836" sldId="304"/>
            <ac:spMk id="6215" creationId="{74E3E963-7ADC-4469-A079-F78B0BC6F60C}"/>
          </ac:spMkLst>
        </pc:spChg>
        <pc:spChg chg="add">
          <ac:chgData name="Melissa Rollins" userId="16c51e89-7a48-4dab-88b4-a91c57284a30" providerId="ADAL" clId="{B98C9E38-19D7-4479-8168-0C80B78E3A75}" dt="2022-11-19T06:13:55.248" v="26806" actId="26606"/>
          <ac:spMkLst>
            <pc:docMk/>
            <pc:sldMk cId="4238387836" sldId="304"/>
            <ac:spMk id="6217" creationId="{C864DEA4-D6B8-4DEF-B1D0-6D5672FA8D22}"/>
          </ac:spMkLst>
        </pc:spChg>
        <pc:grpChg chg="add del">
          <ac:chgData name="Melissa Rollins" userId="16c51e89-7a48-4dab-88b4-a91c57284a30" providerId="ADAL" clId="{B98C9E38-19D7-4479-8168-0C80B78E3A75}" dt="2022-11-19T05:38:04.623" v="25969" actId="26606"/>
          <ac:grpSpMkLst>
            <pc:docMk/>
            <pc:sldMk cId="4238387836" sldId="304"/>
            <ac:grpSpMk id="6157" creationId="{F2FD01A0-E6FF-41CD-AEBD-279232B90D43}"/>
          </ac:grpSpMkLst>
        </pc:grpChg>
        <pc:grpChg chg="add del">
          <ac:chgData name="Melissa Rollins" userId="16c51e89-7a48-4dab-88b4-a91c57284a30" providerId="ADAL" clId="{B98C9E38-19D7-4479-8168-0C80B78E3A75}" dt="2022-11-19T05:38:04.623" v="25969" actId="26606"/>
          <ac:grpSpMkLst>
            <pc:docMk/>
            <pc:sldMk cId="4238387836" sldId="304"/>
            <ac:grpSpMk id="6162" creationId="{3C9AA14C-80A4-427C-A911-28CD20C56E5E}"/>
          </ac:grpSpMkLst>
        </pc:grpChg>
        <pc:grpChg chg="add del">
          <ac:chgData name="Melissa Rollins" userId="16c51e89-7a48-4dab-88b4-a91c57284a30" providerId="ADAL" clId="{B98C9E38-19D7-4479-8168-0C80B78E3A75}" dt="2022-11-19T05:38:32.030" v="25979" actId="26606"/>
          <ac:grpSpMkLst>
            <pc:docMk/>
            <pc:sldMk cId="4238387836" sldId="304"/>
            <ac:grpSpMk id="6185" creationId="{F2FD01A0-E6FF-41CD-AEBD-279232B90D43}"/>
          </ac:grpSpMkLst>
        </pc:grpChg>
        <pc:grpChg chg="add del">
          <ac:chgData name="Melissa Rollins" userId="16c51e89-7a48-4dab-88b4-a91c57284a30" providerId="ADAL" clId="{B98C9E38-19D7-4479-8168-0C80B78E3A75}" dt="2022-11-19T05:38:32.030" v="25979" actId="26606"/>
          <ac:grpSpMkLst>
            <pc:docMk/>
            <pc:sldMk cId="4238387836" sldId="304"/>
            <ac:grpSpMk id="6186" creationId="{3C9AA14C-80A4-427C-A911-28CD20C56E5E}"/>
          </ac:grpSpMkLst>
        </pc:grpChg>
        <pc:grpChg chg="add">
          <ac:chgData name="Melissa Rollins" userId="16c51e89-7a48-4dab-88b4-a91c57284a30" providerId="ADAL" clId="{B98C9E38-19D7-4479-8168-0C80B78E3A75}" dt="2022-11-19T06:13:55.248" v="26806" actId="26606"/>
          <ac:grpSpMkLst>
            <pc:docMk/>
            <pc:sldMk cId="4238387836" sldId="304"/>
            <ac:grpSpMk id="6219" creationId="{3C9AA14C-80A4-427C-A911-28CD20C56E5E}"/>
          </ac:grpSpMkLst>
        </pc:grpChg>
        <pc:grpChg chg="add">
          <ac:chgData name="Melissa Rollins" userId="16c51e89-7a48-4dab-88b4-a91c57284a30" providerId="ADAL" clId="{B98C9E38-19D7-4479-8168-0C80B78E3A75}" dt="2022-11-19T06:13:55.248" v="26806" actId="26606"/>
          <ac:grpSpMkLst>
            <pc:docMk/>
            <pc:sldMk cId="4238387836" sldId="304"/>
            <ac:grpSpMk id="6224" creationId="{F2FD01A0-E6FF-41CD-AEBD-279232B90D43}"/>
          </ac:grpSpMkLst>
        </pc:grpChg>
        <pc:picChg chg="add mod">
          <ac:chgData name="Melissa Rollins" userId="16c51e89-7a48-4dab-88b4-a91c57284a30" providerId="ADAL" clId="{B98C9E38-19D7-4479-8168-0C80B78E3A75}" dt="2022-11-19T06:13:55.248" v="26806" actId="26606"/>
          <ac:picMkLst>
            <pc:docMk/>
            <pc:sldMk cId="4238387836" sldId="304"/>
            <ac:picMk id="5" creationId="{9ACDB766-824E-2C83-0D6B-34243B8AD02D}"/>
          </ac:picMkLst>
        </pc:picChg>
        <pc:picChg chg="add del mod">
          <ac:chgData name="Melissa Rollins" userId="16c51e89-7a48-4dab-88b4-a91c57284a30" providerId="ADAL" clId="{B98C9E38-19D7-4479-8168-0C80B78E3A75}" dt="2022-11-19T06:12:53.174" v="26804" actId="21"/>
          <ac:picMkLst>
            <pc:docMk/>
            <pc:sldMk cId="4238387836" sldId="304"/>
            <ac:picMk id="6146" creationId="{5025FA01-FF5D-FCFB-8546-1A182CEFC7F2}"/>
          </ac:picMkLst>
        </pc:picChg>
      </pc:sldChg>
      <pc:sldChg chg="addSp delSp modSp new mod ord setBg">
        <pc:chgData name="Melissa Rollins" userId="16c51e89-7a48-4dab-88b4-a91c57284a30" providerId="ADAL" clId="{B98C9E38-19D7-4479-8168-0C80B78E3A75}" dt="2022-11-19T06:08:44.266" v="26791"/>
        <pc:sldMkLst>
          <pc:docMk/>
          <pc:sldMk cId="1744280973" sldId="305"/>
        </pc:sldMkLst>
        <pc:spChg chg="mod">
          <ac:chgData name="Melissa Rollins" userId="16c51e89-7a48-4dab-88b4-a91c57284a30" providerId="ADAL" clId="{B98C9E38-19D7-4479-8168-0C80B78E3A75}" dt="2022-11-19T05:55:56.637" v="26197" actId="26606"/>
          <ac:spMkLst>
            <pc:docMk/>
            <pc:sldMk cId="1744280973" sldId="305"/>
            <ac:spMk id="2" creationId="{B860CD5D-F2F1-A0B0-C26A-E0BECD0EA11B}"/>
          </ac:spMkLst>
        </pc:spChg>
        <pc:spChg chg="add del mod ord">
          <ac:chgData name="Melissa Rollins" userId="16c51e89-7a48-4dab-88b4-a91c57284a30" providerId="ADAL" clId="{B98C9E38-19D7-4479-8168-0C80B78E3A75}" dt="2022-11-19T05:56:23.530" v="26230" actId="20577"/>
          <ac:spMkLst>
            <pc:docMk/>
            <pc:sldMk cId="1744280973" sldId="305"/>
            <ac:spMk id="3" creationId="{669E1F42-D660-5CC7-5611-C798F2DC54A8}"/>
          </ac:spMkLst>
        </pc:spChg>
        <pc:spChg chg="add del mod">
          <ac:chgData name="Melissa Rollins" userId="16c51e89-7a48-4dab-88b4-a91c57284a30" providerId="ADAL" clId="{B98C9E38-19D7-4479-8168-0C80B78E3A75}" dt="2022-11-19T05:55:33.365" v="26193" actId="21"/>
          <ac:spMkLst>
            <pc:docMk/>
            <pc:sldMk cId="1744280973" sldId="305"/>
            <ac:spMk id="4" creationId="{04B646D5-4910-D23D-352A-E1AC08797E2E}"/>
          </ac:spMkLst>
        </pc:spChg>
        <pc:spChg chg="add del mod">
          <ac:chgData name="Melissa Rollins" userId="16c51e89-7a48-4dab-88b4-a91c57284a30" providerId="ADAL" clId="{B98C9E38-19D7-4479-8168-0C80B78E3A75}" dt="2022-11-19T05:55:43.902" v="26196" actId="21"/>
          <ac:spMkLst>
            <pc:docMk/>
            <pc:sldMk cId="1744280973" sldId="305"/>
            <ac:spMk id="5" creationId="{5E950619-913C-95DC-D7C9-6A06EDA803B4}"/>
          </ac:spMkLst>
        </pc:spChg>
        <pc:spChg chg="add">
          <ac:chgData name="Melissa Rollins" userId="16c51e89-7a48-4dab-88b4-a91c57284a30" providerId="ADAL" clId="{B98C9E38-19D7-4479-8168-0C80B78E3A75}" dt="2022-11-19T05:55:56.637" v="26197" actId="26606"/>
          <ac:spMkLst>
            <pc:docMk/>
            <pc:sldMk cId="1744280973" sldId="305"/>
            <ac:spMk id="7175" creationId="{5ED9E2D9-EE69-4775-8CE5-9EAC35AD2F2E}"/>
          </ac:spMkLst>
        </pc:spChg>
        <pc:spChg chg="add">
          <ac:chgData name="Melissa Rollins" userId="16c51e89-7a48-4dab-88b4-a91c57284a30" providerId="ADAL" clId="{B98C9E38-19D7-4479-8168-0C80B78E3A75}" dt="2022-11-19T05:55:56.637" v="26197" actId="26606"/>
          <ac:spMkLst>
            <pc:docMk/>
            <pc:sldMk cId="1744280973" sldId="305"/>
            <ac:spMk id="7177" creationId="{3D75B673-1FA7-415E-8B2E-7A0550C8BDDF}"/>
          </ac:spMkLst>
        </pc:spChg>
        <pc:picChg chg="add del mod">
          <ac:chgData name="Melissa Rollins" userId="16c51e89-7a48-4dab-88b4-a91c57284a30" providerId="ADAL" clId="{B98C9E38-19D7-4479-8168-0C80B78E3A75}" dt="2022-11-19T05:55:56.637" v="26197" actId="26606"/>
          <ac:picMkLst>
            <pc:docMk/>
            <pc:sldMk cId="1744280973" sldId="305"/>
            <ac:picMk id="7170" creationId="{00FA0EE3-4307-4E3B-F75D-A0465139880B}"/>
          </ac:picMkLst>
        </pc:picChg>
      </pc:sldChg>
      <pc:sldChg chg="addSp delSp modSp new mod setBg addAnim delAnim">
        <pc:chgData name="Melissa Rollins" userId="16c51e89-7a48-4dab-88b4-a91c57284a30" providerId="ADAL" clId="{B98C9E38-19D7-4479-8168-0C80B78E3A75}" dt="2022-11-19T06:14:23.792" v="26824" actId="20577"/>
        <pc:sldMkLst>
          <pc:docMk/>
          <pc:sldMk cId="3943329839" sldId="306"/>
        </pc:sldMkLst>
        <pc:spChg chg="mod">
          <ac:chgData name="Melissa Rollins" userId="16c51e89-7a48-4dab-88b4-a91c57284a30" providerId="ADAL" clId="{B98C9E38-19D7-4479-8168-0C80B78E3A75}" dt="2022-11-19T06:14:23.792" v="26824" actId="20577"/>
          <ac:spMkLst>
            <pc:docMk/>
            <pc:sldMk cId="3943329839" sldId="306"/>
            <ac:spMk id="2" creationId="{29408F3B-6E00-BEE1-CE8B-CB82776C8DC6}"/>
          </ac:spMkLst>
        </pc:spChg>
        <pc:spChg chg="mod ord">
          <ac:chgData name="Melissa Rollins" userId="16c51e89-7a48-4dab-88b4-a91c57284a30" providerId="ADAL" clId="{B98C9E38-19D7-4479-8168-0C80B78E3A75}" dt="2022-11-19T06:00:43.341" v="26477" actId="20577"/>
          <ac:spMkLst>
            <pc:docMk/>
            <pc:sldMk cId="3943329839" sldId="306"/>
            <ac:spMk id="3" creationId="{F67C09B4-774D-2F20-1AD1-676D4520281F}"/>
          </ac:spMkLst>
        </pc:spChg>
        <pc:spChg chg="add del">
          <ac:chgData name="Melissa Rollins" userId="16c51e89-7a48-4dab-88b4-a91c57284a30" providerId="ADAL" clId="{B98C9E38-19D7-4479-8168-0C80B78E3A75}" dt="2022-11-19T05:58:24.637" v="26273" actId="26606"/>
          <ac:spMkLst>
            <pc:docMk/>
            <pc:sldMk cId="3943329839" sldId="306"/>
            <ac:spMk id="8199" creationId="{09646535-AEF6-4883-A4F9-EEC1F8B4319E}"/>
          </ac:spMkLst>
        </pc:spChg>
        <pc:spChg chg="add del">
          <ac:chgData name="Melissa Rollins" userId="16c51e89-7a48-4dab-88b4-a91c57284a30" providerId="ADAL" clId="{B98C9E38-19D7-4479-8168-0C80B78E3A75}" dt="2022-11-19T05:58:24.637" v="26273" actId="26606"/>
          <ac:spMkLst>
            <pc:docMk/>
            <pc:sldMk cId="3943329839" sldId="306"/>
            <ac:spMk id="8201" creationId="{C56AE383-06A1-42D3-B1AF-CE22194F54B7}"/>
          </ac:spMkLst>
        </pc:spChg>
        <pc:spChg chg="add del">
          <ac:chgData name="Melissa Rollins" userId="16c51e89-7a48-4dab-88b4-a91c57284a30" providerId="ADAL" clId="{B98C9E38-19D7-4479-8168-0C80B78E3A75}" dt="2022-11-19T05:58:24.637" v="26273" actId="26606"/>
          <ac:spMkLst>
            <pc:docMk/>
            <pc:sldMk cId="3943329839" sldId="306"/>
            <ac:spMk id="8203" creationId="{3D70B90B-BED1-4715-9BFE-9622C47A2B2F}"/>
          </ac:spMkLst>
        </pc:spChg>
        <pc:spChg chg="add del">
          <ac:chgData name="Melissa Rollins" userId="16c51e89-7a48-4dab-88b4-a91c57284a30" providerId="ADAL" clId="{B98C9E38-19D7-4479-8168-0C80B78E3A75}" dt="2022-11-19T05:58:27.011" v="26275" actId="26606"/>
          <ac:spMkLst>
            <pc:docMk/>
            <pc:sldMk cId="3943329839" sldId="306"/>
            <ac:spMk id="8205" creationId="{6BE942D0-8C50-4D78-A3D0-4D82F3963ECD}"/>
          </ac:spMkLst>
        </pc:spChg>
        <pc:spChg chg="add del">
          <ac:chgData name="Melissa Rollins" userId="16c51e89-7a48-4dab-88b4-a91c57284a30" providerId="ADAL" clId="{B98C9E38-19D7-4479-8168-0C80B78E3A75}" dt="2022-11-19T05:58:27.011" v="26275" actId="26606"/>
          <ac:spMkLst>
            <pc:docMk/>
            <pc:sldMk cId="3943329839" sldId="306"/>
            <ac:spMk id="8206" creationId="{09646535-AEF6-4883-A4F9-EEC1F8B4319E}"/>
          </ac:spMkLst>
        </pc:spChg>
        <pc:spChg chg="add del">
          <ac:chgData name="Melissa Rollins" userId="16c51e89-7a48-4dab-88b4-a91c57284a30" providerId="ADAL" clId="{B98C9E38-19D7-4479-8168-0C80B78E3A75}" dt="2022-11-19T05:58:27.011" v="26275" actId="26606"/>
          <ac:spMkLst>
            <pc:docMk/>
            <pc:sldMk cId="3943329839" sldId="306"/>
            <ac:spMk id="8207" creationId="{7E6B6978-5103-448F-B101-093A527D3AA1}"/>
          </ac:spMkLst>
        </pc:spChg>
        <pc:spChg chg="add del">
          <ac:chgData name="Melissa Rollins" userId="16c51e89-7a48-4dab-88b4-a91c57284a30" providerId="ADAL" clId="{B98C9E38-19D7-4479-8168-0C80B78E3A75}" dt="2022-11-19T05:58:27.011" v="26275" actId="26606"/>
          <ac:spMkLst>
            <pc:docMk/>
            <pc:sldMk cId="3943329839" sldId="306"/>
            <ac:spMk id="8208" creationId="{12EB5692-CE38-42AB-ABE5-E5A1A74F2CC5}"/>
          </ac:spMkLst>
        </pc:spChg>
        <pc:spChg chg="add del">
          <ac:chgData name="Melissa Rollins" userId="16c51e89-7a48-4dab-88b4-a91c57284a30" providerId="ADAL" clId="{B98C9E38-19D7-4479-8168-0C80B78E3A75}" dt="2022-11-19T05:58:28.541" v="26277" actId="26606"/>
          <ac:spMkLst>
            <pc:docMk/>
            <pc:sldMk cId="3943329839" sldId="306"/>
            <ac:spMk id="8210" creationId="{09646535-AEF6-4883-A4F9-EEC1F8B4319E}"/>
          </ac:spMkLst>
        </pc:spChg>
        <pc:spChg chg="add del">
          <ac:chgData name="Melissa Rollins" userId="16c51e89-7a48-4dab-88b4-a91c57284a30" providerId="ADAL" clId="{B98C9E38-19D7-4479-8168-0C80B78E3A75}" dt="2022-11-19T05:58:28.541" v="26277" actId="26606"/>
          <ac:spMkLst>
            <pc:docMk/>
            <pc:sldMk cId="3943329839" sldId="306"/>
            <ac:spMk id="8211" creationId="{742DFF2D-EA41-4CBE-9659-C2917E4882E5}"/>
          </ac:spMkLst>
        </pc:spChg>
        <pc:spChg chg="add del">
          <ac:chgData name="Melissa Rollins" userId="16c51e89-7a48-4dab-88b4-a91c57284a30" providerId="ADAL" clId="{B98C9E38-19D7-4479-8168-0C80B78E3A75}" dt="2022-11-19T05:58:34.262" v="26279" actId="26606"/>
          <ac:spMkLst>
            <pc:docMk/>
            <pc:sldMk cId="3943329839" sldId="306"/>
            <ac:spMk id="8214" creationId="{09646535-AEF6-4883-A4F9-EEC1F8B4319E}"/>
          </ac:spMkLst>
        </pc:spChg>
        <pc:spChg chg="add del">
          <ac:chgData name="Melissa Rollins" userId="16c51e89-7a48-4dab-88b4-a91c57284a30" providerId="ADAL" clId="{B98C9E38-19D7-4479-8168-0C80B78E3A75}" dt="2022-11-19T05:58:34.262" v="26279" actId="26606"/>
          <ac:spMkLst>
            <pc:docMk/>
            <pc:sldMk cId="3943329839" sldId="306"/>
            <ac:spMk id="8215" creationId="{335243F2-87BD-4C47-8358-ACFE608D3DB3}"/>
          </ac:spMkLst>
        </pc:spChg>
        <pc:spChg chg="add del">
          <ac:chgData name="Melissa Rollins" userId="16c51e89-7a48-4dab-88b4-a91c57284a30" providerId="ADAL" clId="{B98C9E38-19D7-4479-8168-0C80B78E3A75}" dt="2022-11-19T05:58:34.262" v="26279" actId="26606"/>
          <ac:spMkLst>
            <pc:docMk/>
            <pc:sldMk cId="3943329839" sldId="306"/>
            <ac:spMk id="8216" creationId="{65B33439-EC96-4835-9DF2-CFA3336E0E41}"/>
          </ac:spMkLst>
        </pc:spChg>
        <pc:spChg chg="add del">
          <ac:chgData name="Melissa Rollins" userId="16c51e89-7a48-4dab-88b4-a91c57284a30" providerId="ADAL" clId="{B98C9E38-19D7-4479-8168-0C80B78E3A75}" dt="2022-11-19T05:58:36.702" v="26281" actId="26606"/>
          <ac:spMkLst>
            <pc:docMk/>
            <pc:sldMk cId="3943329839" sldId="306"/>
            <ac:spMk id="8224" creationId="{09646535-AEF6-4883-A4F9-EEC1F8B4319E}"/>
          </ac:spMkLst>
        </pc:spChg>
        <pc:spChg chg="add del">
          <ac:chgData name="Melissa Rollins" userId="16c51e89-7a48-4dab-88b4-a91c57284a30" providerId="ADAL" clId="{B98C9E38-19D7-4479-8168-0C80B78E3A75}" dt="2022-11-19T05:58:36.702" v="26281" actId="26606"/>
          <ac:spMkLst>
            <pc:docMk/>
            <pc:sldMk cId="3943329839" sldId="306"/>
            <ac:spMk id="8225" creationId="{54F3A7E8-6DA9-4C2B-ACC8-475F34DAEA1B}"/>
          </ac:spMkLst>
        </pc:spChg>
        <pc:spChg chg="add del">
          <ac:chgData name="Melissa Rollins" userId="16c51e89-7a48-4dab-88b4-a91c57284a30" providerId="ADAL" clId="{B98C9E38-19D7-4479-8168-0C80B78E3A75}" dt="2022-11-19T05:58:36.702" v="26281" actId="26606"/>
          <ac:spMkLst>
            <pc:docMk/>
            <pc:sldMk cId="3943329839" sldId="306"/>
            <ac:spMk id="8226" creationId="{5B21CDF0-4D24-4190-9285-9016C19C164F}"/>
          </ac:spMkLst>
        </pc:spChg>
        <pc:spChg chg="add del">
          <ac:chgData name="Melissa Rollins" userId="16c51e89-7a48-4dab-88b4-a91c57284a30" providerId="ADAL" clId="{B98C9E38-19D7-4479-8168-0C80B78E3A75}" dt="2022-11-19T05:58:42.952" v="26284" actId="26606"/>
          <ac:spMkLst>
            <pc:docMk/>
            <pc:sldMk cId="3943329839" sldId="306"/>
            <ac:spMk id="8236" creationId="{09646535-AEF6-4883-A4F9-EEC1F8B4319E}"/>
          </ac:spMkLst>
        </pc:spChg>
        <pc:spChg chg="add del">
          <ac:chgData name="Melissa Rollins" userId="16c51e89-7a48-4dab-88b4-a91c57284a30" providerId="ADAL" clId="{B98C9E38-19D7-4479-8168-0C80B78E3A75}" dt="2022-11-19T05:58:42.952" v="26284" actId="26606"/>
          <ac:spMkLst>
            <pc:docMk/>
            <pc:sldMk cId="3943329839" sldId="306"/>
            <ac:spMk id="8237" creationId="{0149A9F6-B857-488C-AC3A-007B78165715}"/>
          </ac:spMkLst>
        </pc:spChg>
        <pc:spChg chg="add del">
          <ac:chgData name="Melissa Rollins" userId="16c51e89-7a48-4dab-88b4-a91c57284a30" providerId="ADAL" clId="{B98C9E38-19D7-4479-8168-0C80B78E3A75}" dt="2022-11-19T05:58:42.952" v="26284" actId="26606"/>
          <ac:spMkLst>
            <pc:docMk/>
            <pc:sldMk cId="3943329839" sldId="306"/>
            <ac:spMk id="8238" creationId="{249EFD05-C377-44BE-91F0-1D17C1D9BF60}"/>
          </ac:spMkLst>
        </pc:spChg>
        <pc:spChg chg="add del">
          <ac:chgData name="Melissa Rollins" userId="16c51e89-7a48-4dab-88b4-a91c57284a30" providerId="ADAL" clId="{B98C9E38-19D7-4479-8168-0C80B78E3A75}" dt="2022-11-19T05:58:45.664" v="26287" actId="26606"/>
          <ac:spMkLst>
            <pc:docMk/>
            <pc:sldMk cId="3943329839" sldId="306"/>
            <ac:spMk id="8246" creationId="{5ED9E2D9-EE69-4775-8CE5-9EAC35AD2F2E}"/>
          </ac:spMkLst>
        </pc:spChg>
        <pc:spChg chg="add del">
          <ac:chgData name="Melissa Rollins" userId="16c51e89-7a48-4dab-88b4-a91c57284a30" providerId="ADAL" clId="{B98C9E38-19D7-4479-8168-0C80B78E3A75}" dt="2022-11-19T05:58:45.664" v="26287" actId="26606"/>
          <ac:spMkLst>
            <pc:docMk/>
            <pc:sldMk cId="3943329839" sldId="306"/>
            <ac:spMk id="8247" creationId="{3D75B673-1FA7-415E-8B2E-7A0550C8BDDF}"/>
          </ac:spMkLst>
        </pc:spChg>
        <pc:spChg chg="add del">
          <ac:chgData name="Melissa Rollins" userId="16c51e89-7a48-4dab-88b4-a91c57284a30" providerId="ADAL" clId="{B98C9E38-19D7-4479-8168-0C80B78E3A75}" dt="2022-11-19T06:12:16.215" v="26801" actId="26606"/>
          <ac:spMkLst>
            <pc:docMk/>
            <pc:sldMk cId="3943329839" sldId="306"/>
            <ac:spMk id="8249" creationId="{2A3E2477-CB24-4FE6-B9C0-F9800FF83EF6}"/>
          </ac:spMkLst>
        </pc:spChg>
        <pc:spChg chg="add del">
          <ac:chgData name="Melissa Rollins" userId="16c51e89-7a48-4dab-88b4-a91c57284a30" providerId="ADAL" clId="{B98C9E38-19D7-4479-8168-0C80B78E3A75}" dt="2022-11-19T06:12:16.215" v="26801" actId="26606"/>
          <ac:spMkLst>
            <pc:docMk/>
            <pc:sldMk cId="3943329839" sldId="306"/>
            <ac:spMk id="8250" creationId="{B965638C-2268-4A1B-96C3-95E79EF44B96}"/>
          </ac:spMkLst>
        </pc:spChg>
        <pc:spChg chg="add del">
          <ac:chgData name="Melissa Rollins" userId="16c51e89-7a48-4dab-88b4-a91c57284a30" providerId="ADAL" clId="{B98C9E38-19D7-4479-8168-0C80B78E3A75}" dt="2022-11-19T06:12:16.215" v="26801" actId="26606"/>
          <ac:spMkLst>
            <pc:docMk/>
            <pc:sldMk cId="3943329839" sldId="306"/>
            <ac:spMk id="8251" creationId="{97D0825D-5142-4F4A-A141-3CCD5E99CB4F}"/>
          </ac:spMkLst>
        </pc:spChg>
        <pc:spChg chg="add del">
          <ac:chgData name="Melissa Rollins" userId="16c51e89-7a48-4dab-88b4-a91c57284a30" providerId="ADAL" clId="{B98C9E38-19D7-4479-8168-0C80B78E3A75}" dt="2022-11-19T06:12:36.481" v="26803" actId="26606"/>
          <ac:spMkLst>
            <pc:docMk/>
            <pc:sldMk cId="3943329839" sldId="306"/>
            <ac:spMk id="8256" creationId="{2A3E2477-CB24-4FE6-B9C0-F9800FF83EF6}"/>
          </ac:spMkLst>
        </pc:spChg>
        <pc:spChg chg="add del">
          <ac:chgData name="Melissa Rollins" userId="16c51e89-7a48-4dab-88b4-a91c57284a30" providerId="ADAL" clId="{B98C9E38-19D7-4479-8168-0C80B78E3A75}" dt="2022-11-19T06:12:36.481" v="26803" actId="26606"/>
          <ac:spMkLst>
            <pc:docMk/>
            <pc:sldMk cId="3943329839" sldId="306"/>
            <ac:spMk id="8258" creationId="{B965638C-2268-4A1B-96C3-95E79EF44B96}"/>
          </ac:spMkLst>
        </pc:spChg>
        <pc:spChg chg="add del">
          <ac:chgData name="Melissa Rollins" userId="16c51e89-7a48-4dab-88b4-a91c57284a30" providerId="ADAL" clId="{B98C9E38-19D7-4479-8168-0C80B78E3A75}" dt="2022-11-19T06:12:36.481" v="26803" actId="26606"/>
          <ac:spMkLst>
            <pc:docMk/>
            <pc:sldMk cId="3943329839" sldId="306"/>
            <ac:spMk id="8260" creationId="{97D0825D-5142-4F4A-A141-3CCD5E99CB4F}"/>
          </ac:spMkLst>
        </pc:spChg>
        <pc:spChg chg="add">
          <ac:chgData name="Melissa Rollins" userId="16c51e89-7a48-4dab-88b4-a91c57284a30" providerId="ADAL" clId="{B98C9E38-19D7-4479-8168-0C80B78E3A75}" dt="2022-11-19T06:12:36.481" v="26803" actId="26606"/>
          <ac:spMkLst>
            <pc:docMk/>
            <pc:sldMk cId="3943329839" sldId="306"/>
            <ac:spMk id="8265" creationId="{2A3E2477-CB24-4FE6-B9C0-F9800FF83EF6}"/>
          </ac:spMkLst>
        </pc:spChg>
        <pc:spChg chg="add">
          <ac:chgData name="Melissa Rollins" userId="16c51e89-7a48-4dab-88b4-a91c57284a30" providerId="ADAL" clId="{B98C9E38-19D7-4479-8168-0C80B78E3A75}" dt="2022-11-19T06:12:36.481" v="26803" actId="26606"/>
          <ac:spMkLst>
            <pc:docMk/>
            <pc:sldMk cId="3943329839" sldId="306"/>
            <ac:spMk id="8267" creationId="{B965638C-2268-4A1B-96C3-95E79EF44B96}"/>
          </ac:spMkLst>
        </pc:spChg>
        <pc:spChg chg="add">
          <ac:chgData name="Melissa Rollins" userId="16c51e89-7a48-4dab-88b4-a91c57284a30" providerId="ADAL" clId="{B98C9E38-19D7-4479-8168-0C80B78E3A75}" dt="2022-11-19T06:12:36.481" v="26803" actId="26606"/>
          <ac:spMkLst>
            <pc:docMk/>
            <pc:sldMk cId="3943329839" sldId="306"/>
            <ac:spMk id="8269" creationId="{97D0825D-5142-4F4A-A141-3CCD5E99CB4F}"/>
          </ac:spMkLst>
        </pc:spChg>
        <pc:grpChg chg="add del">
          <ac:chgData name="Melissa Rollins" userId="16c51e89-7a48-4dab-88b4-a91c57284a30" providerId="ADAL" clId="{B98C9E38-19D7-4479-8168-0C80B78E3A75}" dt="2022-11-19T05:58:34.262" v="26279" actId="26606"/>
          <ac:grpSpMkLst>
            <pc:docMk/>
            <pc:sldMk cId="3943329839" sldId="306"/>
            <ac:grpSpMk id="8217" creationId="{F2FD01A0-E6FF-41CD-AEBD-279232B90D43}"/>
          </ac:grpSpMkLst>
        </pc:grpChg>
        <pc:grpChg chg="add del">
          <ac:chgData name="Melissa Rollins" userId="16c51e89-7a48-4dab-88b4-a91c57284a30" providerId="ADAL" clId="{B98C9E38-19D7-4479-8168-0C80B78E3A75}" dt="2022-11-19T05:58:34.262" v="26279" actId="26606"/>
          <ac:grpSpMkLst>
            <pc:docMk/>
            <pc:sldMk cId="3943329839" sldId="306"/>
            <ac:grpSpMk id="8221" creationId="{3C9AA14C-80A4-427C-A911-28CD20C56E5E}"/>
          </ac:grpSpMkLst>
        </pc:grpChg>
        <pc:grpChg chg="add del">
          <ac:chgData name="Melissa Rollins" userId="16c51e89-7a48-4dab-88b4-a91c57284a30" providerId="ADAL" clId="{B98C9E38-19D7-4479-8168-0C80B78E3A75}" dt="2022-11-19T05:58:36.702" v="26281" actId="26606"/>
          <ac:grpSpMkLst>
            <pc:docMk/>
            <pc:sldMk cId="3943329839" sldId="306"/>
            <ac:grpSpMk id="8227" creationId="{3C9AA14C-80A4-427C-A911-28CD20C56E5E}"/>
          </ac:grpSpMkLst>
        </pc:grpChg>
        <pc:grpChg chg="add del">
          <ac:chgData name="Melissa Rollins" userId="16c51e89-7a48-4dab-88b4-a91c57284a30" providerId="ADAL" clId="{B98C9E38-19D7-4479-8168-0C80B78E3A75}" dt="2022-11-19T05:58:36.702" v="26281" actId="26606"/>
          <ac:grpSpMkLst>
            <pc:docMk/>
            <pc:sldMk cId="3943329839" sldId="306"/>
            <ac:grpSpMk id="8231" creationId="{F2FD01A0-E6FF-41CD-AEBD-279232B90D43}"/>
          </ac:grpSpMkLst>
        </pc:grpChg>
        <pc:grpChg chg="add del">
          <ac:chgData name="Melissa Rollins" userId="16c51e89-7a48-4dab-88b4-a91c57284a30" providerId="ADAL" clId="{B98C9E38-19D7-4479-8168-0C80B78E3A75}" dt="2022-11-19T05:58:42.952" v="26284" actId="26606"/>
          <ac:grpSpMkLst>
            <pc:docMk/>
            <pc:sldMk cId="3943329839" sldId="306"/>
            <ac:grpSpMk id="8239" creationId="{F2FD01A0-E6FF-41CD-AEBD-279232B90D43}"/>
          </ac:grpSpMkLst>
        </pc:grpChg>
        <pc:grpChg chg="add del">
          <ac:chgData name="Melissa Rollins" userId="16c51e89-7a48-4dab-88b4-a91c57284a30" providerId="ADAL" clId="{B98C9E38-19D7-4479-8168-0C80B78E3A75}" dt="2022-11-19T05:58:42.952" v="26284" actId="26606"/>
          <ac:grpSpMkLst>
            <pc:docMk/>
            <pc:sldMk cId="3943329839" sldId="306"/>
            <ac:grpSpMk id="8243" creationId="{3C9AA14C-80A4-427C-A911-28CD20C56E5E}"/>
          </ac:grpSpMkLst>
        </pc:grpChg>
        <pc:picChg chg="add mod">
          <ac:chgData name="Melissa Rollins" userId="16c51e89-7a48-4dab-88b4-a91c57284a30" providerId="ADAL" clId="{B98C9E38-19D7-4479-8168-0C80B78E3A75}" dt="2022-11-19T06:12:16.215" v="26801" actId="26606"/>
          <ac:picMkLst>
            <pc:docMk/>
            <pc:sldMk cId="3943329839" sldId="306"/>
            <ac:picMk id="5" creationId="{D8D5CCE8-A8AC-C689-0031-6911894B6525}"/>
          </ac:picMkLst>
        </pc:picChg>
        <pc:picChg chg="add del mod">
          <ac:chgData name="Melissa Rollins" userId="16c51e89-7a48-4dab-88b4-a91c57284a30" providerId="ADAL" clId="{B98C9E38-19D7-4479-8168-0C80B78E3A75}" dt="2022-11-19T06:10:53.767" v="26799" actId="21"/>
          <ac:picMkLst>
            <pc:docMk/>
            <pc:sldMk cId="3943329839" sldId="306"/>
            <ac:picMk id="8194" creationId="{FB5001DF-2C3C-6868-FD1F-3F17A70B46E5}"/>
          </ac:picMkLst>
        </pc:picChg>
      </pc:sldChg>
      <pc:sldChg chg="addSp delSp modSp new mod setBg">
        <pc:chgData name="Melissa Rollins" userId="16c51e89-7a48-4dab-88b4-a91c57284a30" providerId="ADAL" clId="{B98C9E38-19D7-4479-8168-0C80B78E3A75}" dt="2022-11-19T06:06:10.343" v="26780" actId="26606"/>
        <pc:sldMkLst>
          <pc:docMk/>
          <pc:sldMk cId="1726956680" sldId="307"/>
        </pc:sldMkLst>
        <pc:spChg chg="mod">
          <ac:chgData name="Melissa Rollins" userId="16c51e89-7a48-4dab-88b4-a91c57284a30" providerId="ADAL" clId="{B98C9E38-19D7-4479-8168-0C80B78E3A75}" dt="2022-11-19T06:06:10.343" v="26780" actId="26606"/>
          <ac:spMkLst>
            <pc:docMk/>
            <pc:sldMk cId="1726956680" sldId="307"/>
            <ac:spMk id="2" creationId="{3E3ADDB2-3E21-B320-2846-A0DD1DC816FC}"/>
          </ac:spMkLst>
        </pc:spChg>
        <pc:spChg chg="mod">
          <ac:chgData name="Melissa Rollins" userId="16c51e89-7a48-4dab-88b4-a91c57284a30" providerId="ADAL" clId="{B98C9E38-19D7-4479-8168-0C80B78E3A75}" dt="2022-11-19T06:06:10.343" v="26780" actId="26606"/>
          <ac:spMkLst>
            <pc:docMk/>
            <pc:sldMk cId="1726956680" sldId="307"/>
            <ac:spMk id="3" creationId="{54B4B07B-68DA-42FB-864C-1781C6FAC5B0}"/>
          </ac:spMkLst>
        </pc:spChg>
        <pc:spChg chg="add del">
          <ac:chgData name="Melissa Rollins" userId="16c51e89-7a48-4dab-88b4-a91c57284a30" providerId="ADAL" clId="{B98C9E38-19D7-4479-8168-0C80B78E3A75}" dt="2022-11-19T06:06:10.311" v="26779" actId="26606"/>
          <ac:spMkLst>
            <pc:docMk/>
            <pc:sldMk cId="1726956680" sldId="307"/>
            <ac:spMk id="8" creationId="{8DFF1C52-F8D7-4B5D-888E-DE744756E486}"/>
          </ac:spMkLst>
        </pc:spChg>
        <pc:spChg chg="add del">
          <ac:chgData name="Melissa Rollins" userId="16c51e89-7a48-4dab-88b4-a91c57284a30" providerId="ADAL" clId="{B98C9E38-19D7-4479-8168-0C80B78E3A75}" dt="2022-11-19T06:06:10.311" v="26779" actId="26606"/>
          <ac:spMkLst>
            <pc:docMk/>
            <pc:sldMk cId="1726956680" sldId="307"/>
            <ac:spMk id="10" creationId="{6766ECA5-294C-45E2-808B-EFDC9514A606}"/>
          </ac:spMkLst>
        </pc:spChg>
        <pc:spChg chg="add">
          <ac:chgData name="Melissa Rollins" userId="16c51e89-7a48-4dab-88b4-a91c57284a30" providerId="ADAL" clId="{B98C9E38-19D7-4479-8168-0C80B78E3A75}" dt="2022-11-19T06:06:10.343" v="26780" actId="26606"/>
          <ac:spMkLst>
            <pc:docMk/>
            <pc:sldMk cId="1726956680" sldId="307"/>
            <ac:spMk id="12" creationId="{63AA13D0-BF0A-4B8F-9FD6-CAE2DCD93980}"/>
          </ac:spMkLst>
        </pc:spChg>
        <pc:spChg chg="add">
          <ac:chgData name="Melissa Rollins" userId="16c51e89-7a48-4dab-88b4-a91c57284a30" providerId="ADAL" clId="{B98C9E38-19D7-4479-8168-0C80B78E3A75}" dt="2022-11-19T06:06:10.343" v="26780" actId="26606"/>
          <ac:spMkLst>
            <pc:docMk/>
            <pc:sldMk cId="1726956680" sldId="307"/>
            <ac:spMk id="13" creationId="{6E9D6223-8D87-4038-BE74-D5224B024FFD}"/>
          </ac:spMkLst>
        </pc:spChg>
        <pc:spChg chg="add">
          <ac:chgData name="Melissa Rollins" userId="16c51e89-7a48-4dab-88b4-a91c57284a30" providerId="ADAL" clId="{B98C9E38-19D7-4479-8168-0C80B78E3A75}" dt="2022-11-19T06:06:10.343" v="26780" actId="26606"/>
          <ac:spMkLst>
            <pc:docMk/>
            <pc:sldMk cId="1726956680" sldId="307"/>
            <ac:spMk id="14" creationId="{15BE2CF8-7196-4BC3-B312-B0EE486D92FB}"/>
          </ac:spMkLst>
        </pc:spChg>
        <pc:spChg chg="add">
          <ac:chgData name="Melissa Rollins" userId="16c51e89-7a48-4dab-88b4-a91c57284a30" providerId="ADAL" clId="{B98C9E38-19D7-4479-8168-0C80B78E3A75}" dt="2022-11-19T06:06:10.343" v="26780" actId="26606"/>
          <ac:spMkLst>
            <pc:docMk/>
            <pc:sldMk cId="1726956680" sldId="307"/>
            <ac:spMk id="15" creationId="{A46FBF49-EC0D-4E09-A77B-DB4E8257E7EA}"/>
          </ac:spMkLst>
        </pc:spChg>
      </pc:sldChg>
      <pc:sldChg chg="addSp delSp modSp new mod ord setBg modClrScheme chgLayout">
        <pc:chgData name="Melissa Rollins" userId="16c51e89-7a48-4dab-88b4-a91c57284a30" providerId="ADAL" clId="{B98C9E38-19D7-4479-8168-0C80B78E3A75}" dt="2022-11-19T06:47:22.438" v="26889" actId="26606"/>
        <pc:sldMkLst>
          <pc:docMk/>
          <pc:sldMk cId="2535144623" sldId="308"/>
        </pc:sldMkLst>
        <pc:spChg chg="del">
          <ac:chgData name="Melissa Rollins" userId="16c51e89-7a48-4dab-88b4-a91c57284a30" providerId="ADAL" clId="{B98C9E38-19D7-4479-8168-0C80B78E3A75}" dt="2022-11-19T06:08:59.223" v="26795" actId="700"/>
          <ac:spMkLst>
            <pc:docMk/>
            <pc:sldMk cId="2535144623" sldId="308"/>
            <ac:spMk id="2" creationId="{2972016E-7FF6-37F1-9E7A-13E0D4321176}"/>
          </ac:spMkLst>
        </pc:spChg>
        <pc:spChg chg="del">
          <ac:chgData name="Melissa Rollins" userId="16c51e89-7a48-4dab-88b4-a91c57284a30" providerId="ADAL" clId="{B98C9E38-19D7-4479-8168-0C80B78E3A75}" dt="2022-11-19T06:08:59.223" v="26795" actId="700"/>
          <ac:spMkLst>
            <pc:docMk/>
            <pc:sldMk cId="2535144623" sldId="308"/>
            <ac:spMk id="3" creationId="{60748CBB-4A3E-3BD4-CD26-86D9CFE33F39}"/>
          </ac:spMkLst>
        </pc:spChg>
        <pc:spChg chg="add del">
          <ac:chgData name="Melissa Rollins" userId="16c51e89-7a48-4dab-88b4-a91c57284a30" providerId="ADAL" clId="{B98C9E38-19D7-4479-8168-0C80B78E3A75}" dt="2022-11-19T06:47:22.438" v="26889" actId="26606"/>
          <ac:spMkLst>
            <pc:docMk/>
            <pc:sldMk cId="2535144623" sldId="308"/>
            <ac:spMk id="10" creationId="{8FD93A1B-C70B-4A3A-907D-B1D484E26762}"/>
          </ac:spMkLst>
        </pc:spChg>
        <pc:spChg chg="add del">
          <ac:chgData name="Melissa Rollins" userId="16c51e89-7a48-4dab-88b4-a91c57284a30" providerId="ADAL" clId="{B98C9E38-19D7-4479-8168-0C80B78E3A75}" dt="2022-11-19T06:47:22.438" v="26889" actId="26606"/>
          <ac:spMkLst>
            <pc:docMk/>
            <pc:sldMk cId="2535144623" sldId="308"/>
            <ac:spMk id="12" creationId="{B2826A54-C9E7-4C12-BE6E-799D91F69626}"/>
          </ac:spMkLst>
        </pc:spChg>
        <pc:spChg chg="add del">
          <ac:chgData name="Melissa Rollins" userId="16c51e89-7a48-4dab-88b4-a91c57284a30" providerId="ADAL" clId="{B98C9E38-19D7-4479-8168-0C80B78E3A75}" dt="2022-11-19T06:47:22.438" v="26889" actId="26606"/>
          <ac:spMkLst>
            <pc:docMk/>
            <pc:sldMk cId="2535144623" sldId="308"/>
            <ac:spMk id="14" creationId="{F78E0A0F-7B37-4D4F-A348-C71D99B481F4}"/>
          </ac:spMkLst>
        </pc:spChg>
        <pc:spChg chg="add">
          <ac:chgData name="Melissa Rollins" userId="16c51e89-7a48-4dab-88b4-a91c57284a30" providerId="ADAL" clId="{B98C9E38-19D7-4479-8168-0C80B78E3A75}" dt="2022-11-19T06:47:22.438" v="26889" actId="26606"/>
          <ac:spMkLst>
            <pc:docMk/>
            <pc:sldMk cId="2535144623" sldId="308"/>
            <ac:spMk id="9223" creationId="{8FD93A1B-C70B-4A3A-907D-B1D484E26762}"/>
          </ac:spMkLst>
        </pc:spChg>
        <pc:spChg chg="add">
          <ac:chgData name="Melissa Rollins" userId="16c51e89-7a48-4dab-88b4-a91c57284a30" providerId="ADAL" clId="{B98C9E38-19D7-4479-8168-0C80B78E3A75}" dt="2022-11-19T06:47:22.438" v="26889" actId="26606"/>
          <ac:spMkLst>
            <pc:docMk/>
            <pc:sldMk cId="2535144623" sldId="308"/>
            <ac:spMk id="9225" creationId="{B2826A54-C9E7-4C12-BE6E-799D91F69626}"/>
          </ac:spMkLst>
        </pc:spChg>
        <pc:spChg chg="add">
          <ac:chgData name="Melissa Rollins" userId="16c51e89-7a48-4dab-88b4-a91c57284a30" providerId="ADAL" clId="{B98C9E38-19D7-4479-8168-0C80B78E3A75}" dt="2022-11-19T06:47:22.438" v="26889" actId="26606"/>
          <ac:spMkLst>
            <pc:docMk/>
            <pc:sldMk cId="2535144623" sldId="308"/>
            <ac:spMk id="9227" creationId="{F78E0A0F-7B37-4D4F-A348-C71D99B481F4}"/>
          </ac:spMkLst>
        </pc:spChg>
        <pc:picChg chg="add del mod">
          <ac:chgData name="Melissa Rollins" userId="16c51e89-7a48-4dab-88b4-a91c57284a30" providerId="ADAL" clId="{B98C9E38-19D7-4479-8168-0C80B78E3A75}" dt="2022-11-19T06:46:25.405" v="26887" actId="21"/>
          <ac:picMkLst>
            <pc:docMk/>
            <pc:sldMk cId="2535144623" sldId="308"/>
            <ac:picMk id="5" creationId="{BFF3F28E-ED6B-69E4-B435-074D15F63087}"/>
          </ac:picMkLst>
        </pc:picChg>
        <pc:picChg chg="add mod">
          <ac:chgData name="Melissa Rollins" userId="16c51e89-7a48-4dab-88b4-a91c57284a30" providerId="ADAL" clId="{B98C9E38-19D7-4479-8168-0C80B78E3A75}" dt="2022-11-19T06:47:22.438" v="26889" actId="26606"/>
          <ac:picMkLst>
            <pc:docMk/>
            <pc:sldMk cId="2535144623" sldId="308"/>
            <ac:picMk id="9218" creationId="{A4C4748C-CCAE-AAA9-D68E-E83E6B54CF1F}"/>
          </ac:picMkLst>
        </pc:picChg>
      </pc:sldChg>
      <pc:sldChg chg="addSp delSp modSp new mod setBg">
        <pc:chgData name="Melissa Rollins" userId="16c51e89-7a48-4dab-88b4-a91c57284a30" providerId="ADAL" clId="{B98C9E38-19D7-4479-8168-0C80B78E3A75}" dt="2022-11-19T06:45:58.131" v="26886" actId="20577"/>
        <pc:sldMkLst>
          <pc:docMk/>
          <pc:sldMk cId="2143767057" sldId="309"/>
        </pc:sldMkLst>
        <pc:spChg chg="mod">
          <ac:chgData name="Melissa Rollins" userId="16c51e89-7a48-4dab-88b4-a91c57284a30" providerId="ADAL" clId="{B98C9E38-19D7-4479-8168-0C80B78E3A75}" dt="2022-11-19T06:16:31.105" v="26876" actId="26606"/>
          <ac:spMkLst>
            <pc:docMk/>
            <pc:sldMk cId="2143767057" sldId="309"/>
            <ac:spMk id="2" creationId="{7623E2B9-417F-7E7A-ECD8-B6C4A8584531}"/>
          </ac:spMkLst>
        </pc:spChg>
        <pc:spChg chg="del">
          <ac:chgData name="Melissa Rollins" userId="16c51e89-7a48-4dab-88b4-a91c57284a30" providerId="ADAL" clId="{B98C9E38-19D7-4479-8168-0C80B78E3A75}" dt="2022-11-19T06:16:22.006" v="26875" actId="22"/>
          <ac:spMkLst>
            <pc:docMk/>
            <pc:sldMk cId="2143767057" sldId="309"/>
            <ac:spMk id="3" creationId="{2BD3CC09-61DB-5DDA-EA9F-AE7D93D4545D}"/>
          </ac:spMkLst>
        </pc:spChg>
        <pc:spChg chg="add mod">
          <ac:chgData name="Melissa Rollins" userId="16c51e89-7a48-4dab-88b4-a91c57284a30" providerId="ADAL" clId="{B98C9E38-19D7-4479-8168-0C80B78E3A75}" dt="2022-11-19T06:45:58.131" v="26886" actId="20577"/>
          <ac:spMkLst>
            <pc:docMk/>
            <pc:sldMk cId="2143767057" sldId="309"/>
            <ac:spMk id="9" creationId="{5FA2623E-E62B-25BA-587C-18E1561DA097}"/>
          </ac:spMkLst>
        </pc:spChg>
        <pc:spChg chg="add">
          <ac:chgData name="Melissa Rollins" userId="16c51e89-7a48-4dab-88b4-a91c57284a30" providerId="ADAL" clId="{B98C9E38-19D7-4479-8168-0C80B78E3A75}" dt="2022-11-19T06:16:31.105" v="26876" actId="26606"/>
          <ac:spMkLst>
            <pc:docMk/>
            <pc:sldMk cId="2143767057" sldId="309"/>
            <ac:spMk id="12" creationId="{119D8FB3-DC82-4F23-93E9-2D2E26F225A0}"/>
          </ac:spMkLst>
        </pc:spChg>
        <pc:spChg chg="add">
          <ac:chgData name="Melissa Rollins" userId="16c51e89-7a48-4dab-88b4-a91c57284a30" providerId="ADAL" clId="{B98C9E38-19D7-4479-8168-0C80B78E3A75}" dt="2022-11-19T06:16:31.105" v="26876" actId="26606"/>
          <ac:spMkLst>
            <pc:docMk/>
            <pc:sldMk cId="2143767057" sldId="309"/>
            <ac:spMk id="14" creationId="{BE054836-96E4-4E15-9E6C-1AE7ED17FC6C}"/>
          </ac:spMkLst>
        </pc:spChg>
        <pc:picChg chg="add mod ord">
          <ac:chgData name="Melissa Rollins" userId="16c51e89-7a48-4dab-88b4-a91c57284a30" providerId="ADAL" clId="{B98C9E38-19D7-4479-8168-0C80B78E3A75}" dt="2022-11-19T06:16:31.105" v="26876" actId="26606"/>
          <ac:picMkLst>
            <pc:docMk/>
            <pc:sldMk cId="2143767057" sldId="309"/>
            <ac:picMk id="5" creationId="{A4DE9E3E-DF46-9812-94BE-913AFE9554D6}"/>
          </ac:picMkLst>
        </pc:picChg>
      </pc:sldChg>
    </pc:docChg>
  </pc:docChgLst>
</pc:chgInfo>
</file>

<file path=ppt/diagrams/_rels/data10.xml.rels><?xml version="1.0" encoding="UTF-8" standalone="yes"?>
<Relationships xmlns="http://schemas.openxmlformats.org/package/2006/relationships"><Relationship Id="rId3" Type="http://schemas.openxmlformats.org/officeDocument/2006/relationships/hyperlink" Target="https://www.counseling.org/government-affairs/federal-issues/medicare-mental-health-workforce-coalition" TargetMode="External"/><Relationship Id="rId2" Type="http://schemas.openxmlformats.org/officeDocument/2006/relationships/hyperlink" Target="https://youtu.be/kCYPO3X0WLc" TargetMode="External"/><Relationship Id="rId1" Type="http://schemas.openxmlformats.org/officeDocument/2006/relationships/hyperlink" Target="https://youtu.be/zXZTgq3GyPw" TargetMode="External"/></Relationships>
</file>

<file path=ppt/diagrams/_rels/data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0.xml.rels><?xml version="1.0" encoding="UTF-8" standalone="yes"?>
<Relationships xmlns="http://schemas.openxmlformats.org/package/2006/relationships"><Relationship Id="rId3" Type="http://schemas.openxmlformats.org/officeDocument/2006/relationships/hyperlink" Target="https://youtu.be/zXZTgq3GyPw" TargetMode="External"/><Relationship Id="rId2" Type="http://schemas.openxmlformats.org/officeDocument/2006/relationships/hyperlink" Target="https://youtu.be/kCYPO3X0WLc" TargetMode="External"/><Relationship Id="rId1" Type="http://schemas.openxmlformats.org/officeDocument/2006/relationships/hyperlink" Target="https://www.counseling.org/government-affairs/federal-issues/medicare-mental-health-workforce-coalition" TargetMode="External"/></Relationships>
</file>

<file path=ppt/diagrams/_rels/drawing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462386-D95D-4B4B-91E2-E332767F8B9B}" type="doc">
      <dgm:prSet loTypeId="urn:microsoft.com/office/officeart/2005/8/layout/vProcess5" loCatId="process" qsTypeId="urn:microsoft.com/office/officeart/2005/8/quickstyle/simple4" qsCatId="simple" csTypeId="urn:microsoft.com/office/officeart/2005/8/colors/accent1_2" csCatId="accent1"/>
      <dgm:spPr/>
      <dgm:t>
        <a:bodyPr/>
        <a:lstStyle/>
        <a:p>
          <a:endParaRPr lang="en-US"/>
        </a:p>
      </dgm:t>
    </dgm:pt>
    <dgm:pt modelId="{F72AA30A-FB2A-49D5-A53A-75B92F928741}">
      <dgm:prSet/>
      <dgm:spPr/>
      <dgm:t>
        <a:bodyPr/>
        <a:lstStyle/>
        <a:p>
          <a:r>
            <a:rPr lang="en-US"/>
            <a:t>A biological reaction – the bodies way of telling us something isn’t right</a:t>
          </a:r>
        </a:p>
      </dgm:t>
    </dgm:pt>
    <dgm:pt modelId="{E4074BAF-10B0-4C2A-9AEE-F59470341DEF}" type="parTrans" cxnId="{41895C13-6A7A-4A96-AAFF-53CDEFACE1C7}">
      <dgm:prSet/>
      <dgm:spPr/>
      <dgm:t>
        <a:bodyPr/>
        <a:lstStyle/>
        <a:p>
          <a:endParaRPr lang="en-US"/>
        </a:p>
      </dgm:t>
    </dgm:pt>
    <dgm:pt modelId="{6D1DB768-EEFF-45CA-9438-CD6DBB54E8E3}" type="sibTrans" cxnId="{41895C13-6A7A-4A96-AAFF-53CDEFACE1C7}">
      <dgm:prSet/>
      <dgm:spPr/>
      <dgm:t>
        <a:bodyPr/>
        <a:lstStyle/>
        <a:p>
          <a:endParaRPr lang="en-US"/>
        </a:p>
      </dgm:t>
    </dgm:pt>
    <dgm:pt modelId="{90AF7D28-E832-4408-B49D-DC1B4B208A0B}">
      <dgm:prSet/>
      <dgm:spPr/>
      <dgm:t>
        <a:bodyPr/>
        <a:lstStyle/>
        <a:p>
          <a:r>
            <a:rPr lang="en-US"/>
            <a:t>In the brain -- the amygdala (fight or flight response)</a:t>
          </a:r>
        </a:p>
      </dgm:t>
    </dgm:pt>
    <dgm:pt modelId="{FD641E32-036A-4D3D-BCE5-5BC84B13CB19}" type="parTrans" cxnId="{6109D8DC-DD4D-495E-B071-F363A39DBFAC}">
      <dgm:prSet/>
      <dgm:spPr/>
      <dgm:t>
        <a:bodyPr/>
        <a:lstStyle/>
        <a:p>
          <a:endParaRPr lang="en-US"/>
        </a:p>
      </dgm:t>
    </dgm:pt>
    <dgm:pt modelId="{C7368955-D6EB-49CF-8E90-E66EB49A3CF0}" type="sibTrans" cxnId="{6109D8DC-DD4D-495E-B071-F363A39DBFAC}">
      <dgm:prSet/>
      <dgm:spPr/>
      <dgm:t>
        <a:bodyPr/>
        <a:lstStyle/>
        <a:p>
          <a:endParaRPr lang="en-US"/>
        </a:p>
      </dgm:t>
    </dgm:pt>
    <dgm:pt modelId="{3AF14AF1-359E-44A7-883C-1F2835A4CAD3}">
      <dgm:prSet/>
      <dgm:spPr/>
      <dgm:t>
        <a:bodyPr/>
        <a:lstStyle/>
        <a:p>
          <a:r>
            <a:rPr lang="en-US"/>
            <a:t>Surge of hormones (cortisol) and adrenaline</a:t>
          </a:r>
        </a:p>
      </dgm:t>
    </dgm:pt>
    <dgm:pt modelId="{28323B07-8B8A-4842-BBDC-78751E1FD19B}" type="parTrans" cxnId="{A311A9C1-28B7-4004-8514-6F15AFC924B2}">
      <dgm:prSet/>
      <dgm:spPr/>
      <dgm:t>
        <a:bodyPr/>
        <a:lstStyle/>
        <a:p>
          <a:endParaRPr lang="en-US"/>
        </a:p>
      </dgm:t>
    </dgm:pt>
    <dgm:pt modelId="{07DB5146-1EE5-4A3A-8855-0B2C2CAD9CB5}" type="sibTrans" cxnId="{A311A9C1-28B7-4004-8514-6F15AFC924B2}">
      <dgm:prSet/>
      <dgm:spPr/>
      <dgm:t>
        <a:bodyPr/>
        <a:lstStyle/>
        <a:p>
          <a:endParaRPr lang="en-US"/>
        </a:p>
      </dgm:t>
    </dgm:pt>
    <dgm:pt modelId="{ABE60D82-50F5-4C09-9EA4-FDD29F969E9C}" type="pres">
      <dgm:prSet presAssocID="{AD462386-D95D-4B4B-91E2-E332767F8B9B}" presName="outerComposite" presStyleCnt="0">
        <dgm:presLayoutVars>
          <dgm:chMax val="5"/>
          <dgm:dir/>
          <dgm:resizeHandles val="exact"/>
        </dgm:presLayoutVars>
      </dgm:prSet>
      <dgm:spPr/>
    </dgm:pt>
    <dgm:pt modelId="{F79E6A44-E7EF-4D96-ACB9-5337C607716B}" type="pres">
      <dgm:prSet presAssocID="{AD462386-D95D-4B4B-91E2-E332767F8B9B}" presName="dummyMaxCanvas" presStyleCnt="0">
        <dgm:presLayoutVars/>
      </dgm:prSet>
      <dgm:spPr/>
    </dgm:pt>
    <dgm:pt modelId="{67976297-D4DD-40F0-B961-CB155A2CD0E6}" type="pres">
      <dgm:prSet presAssocID="{AD462386-D95D-4B4B-91E2-E332767F8B9B}" presName="ThreeNodes_1" presStyleLbl="node1" presStyleIdx="0" presStyleCnt="3">
        <dgm:presLayoutVars>
          <dgm:bulletEnabled val="1"/>
        </dgm:presLayoutVars>
      </dgm:prSet>
      <dgm:spPr/>
    </dgm:pt>
    <dgm:pt modelId="{3957FB0B-784C-4380-952E-D75ECA1FC58C}" type="pres">
      <dgm:prSet presAssocID="{AD462386-D95D-4B4B-91E2-E332767F8B9B}" presName="ThreeNodes_2" presStyleLbl="node1" presStyleIdx="1" presStyleCnt="3">
        <dgm:presLayoutVars>
          <dgm:bulletEnabled val="1"/>
        </dgm:presLayoutVars>
      </dgm:prSet>
      <dgm:spPr/>
    </dgm:pt>
    <dgm:pt modelId="{418838E5-BDE2-45E0-866E-5BBB0B0D54E0}" type="pres">
      <dgm:prSet presAssocID="{AD462386-D95D-4B4B-91E2-E332767F8B9B}" presName="ThreeNodes_3" presStyleLbl="node1" presStyleIdx="2" presStyleCnt="3">
        <dgm:presLayoutVars>
          <dgm:bulletEnabled val="1"/>
        </dgm:presLayoutVars>
      </dgm:prSet>
      <dgm:spPr/>
    </dgm:pt>
    <dgm:pt modelId="{6134E9FF-CFB5-4FF3-B417-0693B16E7501}" type="pres">
      <dgm:prSet presAssocID="{AD462386-D95D-4B4B-91E2-E332767F8B9B}" presName="ThreeConn_1-2" presStyleLbl="fgAccFollowNode1" presStyleIdx="0" presStyleCnt="2">
        <dgm:presLayoutVars>
          <dgm:bulletEnabled val="1"/>
        </dgm:presLayoutVars>
      </dgm:prSet>
      <dgm:spPr/>
    </dgm:pt>
    <dgm:pt modelId="{629775A9-2C61-464E-B476-D1D6882AAAB3}" type="pres">
      <dgm:prSet presAssocID="{AD462386-D95D-4B4B-91E2-E332767F8B9B}" presName="ThreeConn_2-3" presStyleLbl="fgAccFollowNode1" presStyleIdx="1" presStyleCnt="2">
        <dgm:presLayoutVars>
          <dgm:bulletEnabled val="1"/>
        </dgm:presLayoutVars>
      </dgm:prSet>
      <dgm:spPr/>
    </dgm:pt>
    <dgm:pt modelId="{AFEF888E-785B-438F-8C07-271A2AE94780}" type="pres">
      <dgm:prSet presAssocID="{AD462386-D95D-4B4B-91E2-E332767F8B9B}" presName="ThreeNodes_1_text" presStyleLbl="node1" presStyleIdx="2" presStyleCnt="3">
        <dgm:presLayoutVars>
          <dgm:bulletEnabled val="1"/>
        </dgm:presLayoutVars>
      </dgm:prSet>
      <dgm:spPr/>
    </dgm:pt>
    <dgm:pt modelId="{58C9051A-BC24-4206-96A6-3010EDABFEEE}" type="pres">
      <dgm:prSet presAssocID="{AD462386-D95D-4B4B-91E2-E332767F8B9B}" presName="ThreeNodes_2_text" presStyleLbl="node1" presStyleIdx="2" presStyleCnt="3">
        <dgm:presLayoutVars>
          <dgm:bulletEnabled val="1"/>
        </dgm:presLayoutVars>
      </dgm:prSet>
      <dgm:spPr/>
    </dgm:pt>
    <dgm:pt modelId="{0E946CE7-B62D-4D78-8A4D-B38C4E322C1B}" type="pres">
      <dgm:prSet presAssocID="{AD462386-D95D-4B4B-91E2-E332767F8B9B}" presName="ThreeNodes_3_text" presStyleLbl="node1" presStyleIdx="2" presStyleCnt="3">
        <dgm:presLayoutVars>
          <dgm:bulletEnabled val="1"/>
        </dgm:presLayoutVars>
      </dgm:prSet>
      <dgm:spPr/>
    </dgm:pt>
  </dgm:ptLst>
  <dgm:cxnLst>
    <dgm:cxn modelId="{41895C13-6A7A-4A96-AAFF-53CDEFACE1C7}" srcId="{AD462386-D95D-4B4B-91E2-E332767F8B9B}" destId="{F72AA30A-FB2A-49D5-A53A-75B92F928741}" srcOrd="0" destOrd="0" parTransId="{E4074BAF-10B0-4C2A-9AEE-F59470341DEF}" sibTransId="{6D1DB768-EEFF-45CA-9438-CD6DBB54E8E3}"/>
    <dgm:cxn modelId="{6A7E762F-2E61-4842-A96A-7995573C8346}" type="presOf" srcId="{6D1DB768-EEFF-45CA-9438-CD6DBB54E8E3}" destId="{6134E9FF-CFB5-4FF3-B417-0693B16E7501}" srcOrd="0" destOrd="0" presId="urn:microsoft.com/office/officeart/2005/8/layout/vProcess5"/>
    <dgm:cxn modelId="{315FC3B1-8D92-4598-99EF-D11E60BB1F0D}" type="presOf" srcId="{90AF7D28-E832-4408-B49D-DC1B4B208A0B}" destId="{3957FB0B-784C-4380-952E-D75ECA1FC58C}" srcOrd="0" destOrd="0" presId="urn:microsoft.com/office/officeart/2005/8/layout/vProcess5"/>
    <dgm:cxn modelId="{2A2E57B3-62A3-4F57-9A4E-205EFAD7635D}" type="presOf" srcId="{F72AA30A-FB2A-49D5-A53A-75B92F928741}" destId="{AFEF888E-785B-438F-8C07-271A2AE94780}" srcOrd="1" destOrd="0" presId="urn:microsoft.com/office/officeart/2005/8/layout/vProcess5"/>
    <dgm:cxn modelId="{84CEBDB9-F921-4775-AFD3-89C0825BE99D}" type="presOf" srcId="{90AF7D28-E832-4408-B49D-DC1B4B208A0B}" destId="{58C9051A-BC24-4206-96A6-3010EDABFEEE}" srcOrd="1" destOrd="0" presId="urn:microsoft.com/office/officeart/2005/8/layout/vProcess5"/>
    <dgm:cxn modelId="{B220C7BC-BFCC-4532-9341-ABAA804A3243}" type="presOf" srcId="{3AF14AF1-359E-44A7-883C-1F2835A4CAD3}" destId="{418838E5-BDE2-45E0-866E-5BBB0B0D54E0}" srcOrd="0" destOrd="0" presId="urn:microsoft.com/office/officeart/2005/8/layout/vProcess5"/>
    <dgm:cxn modelId="{A311A9C1-28B7-4004-8514-6F15AFC924B2}" srcId="{AD462386-D95D-4B4B-91E2-E332767F8B9B}" destId="{3AF14AF1-359E-44A7-883C-1F2835A4CAD3}" srcOrd="2" destOrd="0" parTransId="{28323B07-8B8A-4842-BBDC-78751E1FD19B}" sibTransId="{07DB5146-1EE5-4A3A-8855-0B2C2CAD9CB5}"/>
    <dgm:cxn modelId="{8B14F5D5-D5DE-49DC-AA50-DF18F30886AE}" type="presOf" srcId="{C7368955-D6EB-49CF-8E90-E66EB49A3CF0}" destId="{629775A9-2C61-464E-B476-D1D6882AAAB3}" srcOrd="0" destOrd="0" presId="urn:microsoft.com/office/officeart/2005/8/layout/vProcess5"/>
    <dgm:cxn modelId="{6109D8DC-DD4D-495E-B071-F363A39DBFAC}" srcId="{AD462386-D95D-4B4B-91E2-E332767F8B9B}" destId="{90AF7D28-E832-4408-B49D-DC1B4B208A0B}" srcOrd="1" destOrd="0" parTransId="{FD641E32-036A-4D3D-BCE5-5BC84B13CB19}" sibTransId="{C7368955-D6EB-49CF-8E90-E66EB49A3CF0}"/>
    <dgm:cxn modelId="{A3F27DDE-D8EA-4260-A9D4-6F426C5F609E}" type="presOf" srcId="{F72AA30A-FB2A-49D5-A53A-75B92F928741}" destId="{67976297-D4DD-40F0-B961-CB155A2CD0E6}" srcOrd="0" destOrd="0" presId="urn:microsoft.com/office/officeart/2005/8/layout/vProcess5"/>
    <dgm:cxn modelId="{622F06E7-6B7F-4747-ACF8-0E8B3DD9F77C}" type="presOf" srcId="{3AF14AF1-359E-44A7-883C-1F2835A4CAD3}" destId="{0E946CE7-B62D-4D78-8A4D-B38C4E322C1B}" srcOrd="1" destOrd="0" presId="urn:microsoft.com/office/officeart/2005/8/layout/vProcess5"/>
    <dgm:cxn modelId="{69D4D2F2-0B61-46AA-B21E-D65494DEBA76}" type="presOf" srcId="{AD462386-D95D-4B4B-91E2-E332767F8B9B}" destId="{ABE60D82-50F5-4C09-9EA4-FDD29F969E9C}" srcOrd="0" destOrd="0" presId="urn:microsoft.com/office/officeart/2005/8/layout/vProcess5"/>
    <dgm:cxn modelId="{545F1A96-9191-42AD-B600-62828B2CEC47}" type="presParOf" srcId="{ABE60D82-50F5-4C09-9EA4-FDD29F969E9C}" destId="{F79E6A44-E7EF-4D96-ACB9-5337C607716B}" srcOrd="0" destOrd="0" presId="urn:microsoft.com/office/officeart/2005/8/layout/vProcess5"/>
    <dgm:cxn modelId="{BFA82F55-9972-4FFD-9DFB-336E838B4B0C}" type="presParOf" srcId="{ABE60D82-50F5-4C09-9EA4-FDD29F969E9C}" destId="{67976297-D4DD-40F0-B961-CB155A2CD0E6}" srcOrd="1" destOrd="0" presId="urn:microsoft.com/office/officeart/2005/8/layout/vProcess5"/>
    <dgm:cxn modelId="{7D8A04BB-1EE3-484B-A09B-0AD81E115267}" type="presParOf" srcId="{ABE60D82-50F5-4C09-9EA4-FDD29F969E9C}" destId="{3957FB0B-784C-4380-952E-D75ECA1FC58C}" srcOrd="2" destOrd="0" presId="urn:microsoft.com/office/officeart/2005/8/layout/vProcess5"/>
    <dgm:cxn modelId="{E85F213A-46A3-41A5-925E-9B717BA292EC}" type="presParOf" srcId="{ABE60D82-50F5-4C09-9EA4-FDD29F969E9C}" destId="{418838E5-BDE2-45E0-866E-5BBB0B0D54E0}" srcOrd="3" destOrd="0" presId="urn:microsoft.com/office/officeart/2005/8/layout/vProcess5"/>
    <dgm:cxn modelId="{024343A5-98DC-4270-ACEF-0AA661041755}" type="presParOf" srcId="{ABE60D82-50F5-4C09-9EA4-FDD29F969E9C}" destId="{6134E9FF-CFB5-4FF3-B417-0693B16E7501}" srcOrd="4" destOrd="0" presId="urn:microsoft.com/office/officeart/2005/8/layout/vProcess5"/>
    <dgm:cxn modelId="{C26A0042-2998-4CD3-B9CC-B7B295F707DF}" type="presParOf" srcId="{ABE60D82-50F5-4C09-9EA4-FDD29F969E9C}" destId="{629775A9-2C61-464E-B476-D1D6882AAAB3}" srcOrd="5" destOrd="0" presId="urn:microsoft.com/office/officeart/2005/8/layout/vProcess5"/>
    <dgm:cxn modelId="{9EF2530A-2C53-4005-AEAF-63E4F4EEA9E9}" type="presParOf" srcId="{ABE60D82-50F5-4C09-9EA4-FDD29F969E9C}" destId="{AFEF888E-785B-438F-8C07-271A2AE94780}" srcOrd="6" destOrd="0" presId="urn:microsoft.com/office/officeart/2005/8/layout/vProcess5"/>
    <dgm:cxn modelId="{D8F0F852-D91C-4CCE-BC1B-6FBF30BF5E7D}" type="presParOf" srcId="{ABE60D82-50F5-4C09-9EA4-FDD29F969E9C}" destId="{58C9051A-BC24-4206-96A6-3010EDABFEEE}" srcOrd="7" destOrd="0" presId="urn:microsoft.com/office/officeart/2005/8/layout/vProcess5"/>
    <dgm:cxn modelId="{17390ABF-0CBA-4AB0-AE43-A5E57F911E02}" type="presParOf" srcId="{ABE60D82-50F5-4C09-9EA4-FDD29F969E9C}" destId="{0E946CE7-B62D-4D78-8A4D-B38C4E322C1B}"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EDA8681-E30D-4EE6-B42C-BF3D53AEAC1E}" type="doc">
      <dgm:prSet loTypeId="urn:microsoft.com/office/officeart/2005/8/layout/process4" loCatId="process" qsTypeId="urn:microsoft.com/office/officeart/2005/8/quickstyle/simple3" qsCatId="simple" csTypeId="urn:microsoft.com/office/officeart/2005/8/colors/colorful2" csCatId="colorful"/>
      <dgm:spPr/>
      <dgm:t>
        <a:bodyPr/>
        <a:lstStyle/>
        <a:p>
          <a:endParaRPr lang="en-US"/>
        </a:p>
      </dgm:t>
    </dgm:pt>
    <dgm:pt modelId="{252E3E47-E424-493D-BF36-98D063E29414}">
      <dgm:prSet/>
      <dgm:spPr/>
      <dgm:t>
        <a:bodyPr/>
        <a:lstStyle/>
        <a:p>
          <a:r>
            <a:rPr lang="en-US"/>
            <a:t>The Collaborative Care Model (Integration of physical and mental health care) - </a:t>
          </a:r>
          <a:r>
            <a:rPr lang="en-US">
              <a:hlinkClick xmlns:r="http://schemas.openxmlformats.org/officeDocument/2006/relationships" r:id="rId1"/>
            </a:rPr>
            <a:t>https://youtu.be/zXZTgq3GyPw</a:t>
          </a:r>
          <a:endParaRPr lang="en-US"/>
        </a:p>
      </dgm:t>
    </dgm:pt>
    <dgm:pt modelId="{3B791E34-6C2D-46E1-A7C0-F09968EC20F8}" type="parTrans" cxnId="{3056F45D-37B4-4687-AF64-D0355311541C}">
      <dgm:prSet/>
      <dgm:spPr/>
      <dgm:t>
        <a:bodyPr/>
        <a:lstStyle/>
        <a:p>
          <a:endParaRPr lang="en-US"/>
        </a:p>
      </dgm:t>
    </dgm:pt>
    <dgm:pt modelId="{1A00A68C-8CC4-4978-BC2B-9E91E7F20926}" type="sibTrans" cxnId="{3056F45D-37B4-4687-AF64-D0355311541C}">
      <dgm:prSet/>
      <dgm:spPr/>
      <dgm:t>
        <a:bodyPr/>
        <a:lstStyle/>
        <a:p>
          <a:endParaRPr lang="en-US"/>
        </a:p>
      </dgm:t>
    </dgm:pt>
    <dgm:pt modelId="{8C3F3385-45B3-4351-B1E2-C6A33F16DFED}">
      <dgm:prSet/>
      <dgm:spPr/>
      <dgm:t>
        <a:bodyPr/>
        <a:lstStyle/>
        <a:p>
          <a:r>
            <a:rPr lang="en-US"/>
            <a:t>Mental Health Access Improvement Act of 2021 - </a:t>
          </a:r>
          <a:r>
            <a:rPr lang="en-US">
              <a:hlinkClick xmlns:r="http://schemas.openxmlformats.org/officeDocument/2006/relationships" r:id="rId2"/>
            </a:rPr>
            <a:t>https://youtu.be/kCYPO3X0WLc</a:t>
          </a:r>
          <a:endParaRPr lang="en-US"/>
        </a:p>
      </dgm:t>
    </dgm:pt>
    <dgm:pt modelId="{5084DC9C-9810-46E8-A053-EF0152D8E10F}" type="parTrans" cxnId="{BB65F60C-7E67-4377-9C72-44F9FFD5670A}">
      <dgm:prSet/>
      <dgm:spPr/>
      <dgm:t>
        <a:bodyPr/>
        <a:lstStyle/>
        <a:p>
          <a:endParaRPr lang="en-US"/>
        </a:p>
      </dgm:t>
    </dgm:pt>
    <dgm:pt modelId="{1A933AFC-760B-4AFE-8F40-101168168676}" type="sibTrans" cxnId="{BB65F60C-7E67-4377-9C72-44F9FFD5670A}">
      <dgm:prSet/>
      <dgm:spPr/>
      <dgm:t>
        <a:bodyPr/>
        <a:lstStyle/>
        <a:p>
          <a:endParaRPr lang="en-US"/>
        </a:p>
      </dgm:t>
    </dgm:pt>
    <dgm:pt modelId="{21DD0E40-E227-4D77-86BC-1507CACF8952}">
      <dgm:prSet/>
      <dgm:spPr/>
      <dgm:t>
        <a:bodyPr/>
        <a:lstStyle/>
        <a:p>
          <a:r>
            <a:rPr lang="en-US"/>
            <a:t>Mental Health Workforce Coalition </a:t>
          </a:r>
        </a:p>
      </dgm:t>
    </dgm:pt>
    <dgm:pt modelId="{0E7B549D-4D7B-4850-BAA4-7564DDCA06F7}" type="parTrans" cxnId="{6E3DE38E-A84B-4A7B-9165-C75610CF4755}">
      <dgm:prSet/>
      <dgm:spPr/>
      <dgm:t>
        <a:bodyPr/>
        <a:lstStyle/>
        <a:p>
          <a:endParaRPr lang="en-US"/>
        </a:p>
      </dgm:t>
    </dgm:pt>
    <dgm:pt modelId="{D931CBDA-F17C-4752-B175-9A4D0728ED43}" type="sibTrans" cxnId="{6E3DE38E-A84B-4A7B-9165-C75610CF4755}">
      <dgm:prSet/>
      <dgm:spPr/>
      <dgm:t>
        <a:bodyPr/>
        <a:lstStyle/>
        <a:p>
          <a:endParaRPr lang="en-US"/>
        </a:p>
      </dgm:t>
    </dgm:pt>
    <dgm:pt modelId="{BF0E965D-33F6-4EAD-AEF1-E853FD7466D4}">
      <dgm:prSet/>
      <dgm:spPr/>
      <dgm:t>
        <a:bodyPr/>
        <a:lstStyle/>
        <a:p>
          <a:r>
            <a:rPr lang="en-US">
              <a:hlinkClick xmlns:r="http://schemas.openxmlformats.org/officeDocument/2006/relationships" r:id="rId3"/>
            </a:rPr>
            <a:t>https://www.counseling.org/government-affairs/federal-issues/medicare-mental-health-workforce-coalition</a:t>
          </a:r>
          <a:endParaRPr lang="en-US"/>
        </a:p>
      </dgm:t>
    </dgm:pt>
    <dgm:pt modelId="{DCB41899-AB50-4B07-A716-4029199E054B}" type="parTrans" cxnId="{B0CB8BA4-8D9A-47DA-8A5F-0C2B9584429E}">
      <dgm:prSet/>
      <dgm:spPr/>
      <dgm:t>
        <a:bodyPr/>
        <a:lstStyle/>
        <a:p>
          <a:endParaRPr lang="en-US"/>
        </a:p>
      </dgm:t>
    </dgm:pt>
    <dgm:pt modelId="{FCD5B53A-A163-4A79-8E95-8A98B6D5673C}" type="sibTrans" cxnId="{B0CB8BA4-8D9A-47DA-8A5F-0C2B9584429E}">
      <dgm:prSet/>
      <dgm:spPr/>
      <dgm:t>
        <a:bodyPr/>
        <a:lstStyle/>
        <a:p>
          <a:endParaRPr lang="en-US"/>
        </a:p>
      </dgm:t>
    </dgm:pt>
    <dgm:pt modelId="{D3E286D9-795D-4E96-AEC7-E7067B79464D}" type="pres">
      <dgm:prSet presAssocID="{0EDA8681-E30D-4EE6-B42C-BF3D53AEAC1E}" presName="Name0" presStyleCnt="0">
        <dgm:presLayoutVars>
          <dgm:dir/>
          <dgm:animLvl val="lvl"/>
          <dgm:resizeHandles val="exact"/>
        </dgm:presLayoutVars>
      </dgm:prSet>
      <dgm:spPr/>
    </dgm:pt>
    <dgm:pt modelId="{D6091A62-69B6-4EC3-833E-8AF798B3A190}" type="pres">
      <dgm:prSet presAssocID="{21DD0E40-E227-4D77-86BC-1507CACF8952}" presName="boxAndChildren" presStyleCnt="0"/>
      <dgm:spPr/>
    </dgm:pt>
    <dgm:pt modelId="{EB92544E-6608-47EB-8A9E-04671A0CA25F}" type="pres">
      <dgm:prSet presAssocID="{21DD0E40-E227-4D77-86BC-1507CACF8952}" presName="parentTextBox" presStyleLbl="node1" presStyleIdx="0" presStyleCnt="3"/>
      <dgm:spPr/>
    </dgm:pt>
    <dgm:pt modelId="{5AE7DF90-FEB9-419F-837C-AFC235C5E5B3}" type="pres">
      <dgm:prSet presAssocID="{21DD0E40-E227-4D77-86BC-1507CACF8952}" presName="entireBox" presStyleLbl="node1" presStyleIdx="0" presStyleCnt="3"/>
      <dgm:spPr/>
    </dgm:pt>
    <dgm:pt modelId="{B8684818-047F-42EE-8C92-20D074A815D0}" type="pres">
      <dgm:prSet presAssocID="{21DD0E40-E227-4D77-86BC-1507CACF8952}" presName="descendantBox" presStyleCnt="0"/>
      <dgm:spPr/>
    </dgm:pt>
    <dgm:pt modelId="{B4AA6968-09A8-47AB-BBDE-DE3C2EE7242F}" type="pres">
      <dgm:prSet presAssocID="{BF0E965D-33F6-4EAD-AEF1-E853FD7466D4}" presName="childTextBox" presStyleLbl="fgAccFollowNode1" presStyleIdx="0" presStyleCnt="1">
        <dgm:presLayoutVars>
          <dgm:bulletEnabled val="1"/>
        </dgm:presLayoutVars>
      </dgm:prSet>
      <dgm:spPr/>
    </dgm:pt>
    <dgm:pt modelId="{2FEB62C7-B528-42A0-B4C3-5AEF21A28C7F}" type="pres">
      <dgm:prSet presAssocID="{1A933AFC-760B-4AFE-8F40-101168168676}" presName="sp" presStyleCnt="0"/>
      <dgm:spPr/>
    </dgm:pt>
    <dgm:pt modelId="{CFE876C8-80F0-4D0C-B951-10C42FC632BE}" type="pres">
      <dgm:prSet presAssocID="{8C3F3385-45B3-4351-B1E2-C6A33F16DFED}" presName="arrowAndChildren" presStyleCnt="0"/>
      <dgm:spPr/>
    </dgm:pt>
    <dgm:pt modelId="{D827E5EE-8083-4D84-A3A2-2CA89877B2A3}" type="pres">
      <dgm:prSet presAssocID="{8C3F3385-45B3-4351-B1E2-C6A33F16DFED}" presName="parentTextArrow" presStyleLbl="node1" presStyleIdx="1" presStyleCnt="3"/>
      <dgm:spPr/>
    </dgm:pt>
    <dgm:pt modelId="{5DD5E5EA-5F7F-44BD-A31C-1E3961BAFEB1}" type="pres">
      <dgm:prSet presAssocID="{1A00A68C-8CC4-4978-BC2B-9E91E7F20926}" presName="sp" presStyleCnt="0"/>
      <dgm:spPr/>
    </dgm:pt>
    <dgm:pt modelId="{2F176541-43B1-4798-BCBC-C615E22B146C}" type="pres">
      <dgm:prSet presAssocID="{252E3E47-E424-493D-BF36-98D063E29414}" presName="arrowAndChildren" presStyleCnt="0"/>
      <dgm:spPr/>
    </dgm:pt>
    <dgm:pt modelId="{005DC321-B6AE-47AF-AFE8-8A9AE30C54EF}" type="pres">
      <dgm:prSet presAssocID="{252E3E47-E424-493D-BF36-98D063E29414}" presName="parentTextArrow" presStyleLbl="node1" presStyleIdx="2" presStyleCnt="3"/>
      <dgm:spPr/>
    </dgm:pt>
  </dgm:ptLst>
  <dgm:cxnLst>
    <dgm:cxn modelId="{97829B00-E195-4D23-9985-6EA36DA90A39}" type="presOf" srcId="{8C3F3385-45B3-4351-B1E2-C6A33F16DFED}" destId="{D827E5EE-8083-4D84-A3A2-2CA89877B2A3}" srcOrd="0" destOrd="0" presId="urn:microsoft.com/office/officeart/2005/8/layout/process4"/>
    <dgm:cxn modelId="{BB65F60C-7E67-4377-9C72-44F9FFD5670A}" srcId="{0EDA8681-E30D-4EE6-B42C-BF3D53AEAC1E}" destId="{8C3F3385-45B3-4351-B1E2-C6A33F16DFED}" srcOrd="1" destOrd="0" parTransId="{5084DC9C-9810-46E8-A053-EF0152D8E10F}" sibTransId="{1A933AFC-760B-4AFE-8F40-101168168676}"/>
    <dgm:cxn modelId="{374A9E27-229F-4648-A908-A20B64AB801B}" type="presOf" srcId="{BF0E965D-33F6-4EAD-AEF1-E853FD7466D4}" destId="{B4AA6968-09A8-47AB-BBDE-DE3C2EE7242F}" srcOrd="0" destOrd="0" presId="urn:microsoft.com/office/officeart/2005/8/layout/process4"/>
    <dgm:cxn modelId="{8612DE28-8308-4417-9E3E-F9A4FE078106}" type="presOf" srcId="{0EDA8681-E30D-4EE6-B42C-BF3D53AEAC1E}" destId="{D3E286D9-795D-4E96-AEC7-E7067B79464D}" srcOrd="0" destOrd="0" presId="urn:microsoft.com/office/officeart/2005/8/layout/process4"/>
    <dgm:cxn modelId="{E606242A-14F7-46C9-B3D1-CED17B12D8BC}" type="presOf" srcId="{21DD0E40-E227-4D77-86BC-1507CACF8952}" destId="{EB92544E-6608-47EB-8A9E-04671A0CA25F}" srcOrd="0" destOrd="0" presId="urn:microsoft.com/office/officeart/2005/8/layout/process4"/>
    <dgm:cxn modelId="{3056F45D-37B4-4687-AF64-D0355311541C}" srcId="{0EDA8681-E30D-4EE6-B42C-BF3D53AEAC1E}" destId="{252E3E47-E424-493D-BF36-98D063E29414}" srcOrd="0" destOrd="0" parTransId="{3B791E34-6C2D-46E1-A7C0-F09968EC20F8}" sibTransId="{1A00A68C-8CC4-4978-BC2B-9E91E7F20926}"/>
    <dgm:cxn modelId="{F5394255-007D-491A-BF97-6556D7F01369}" type="presOf" srcId="{21DD0E40-E227-4D77-86BC-1507CACF8952}" destId="{5AE7DF90-FEB9-419F-837C-AFC235C5E5B3}" srcOrd="1" destOrd="0" presId="urn:microsoft.com/office/officeart/2005/8/layout/process4"/>
    <dgm:cxn modelId="{6E3DE38E-A84B-4A7B-9165-C75610CF4755}" srcId="{0EDA8681-E30D-4EE6-B42C-BF3D53AEAC1E}" destId="{21DD0E40-E227-4D77-86BC-1507CACF8952}" srcOrd="2" destOrd="0" parTransId="{0E7B549D-4D7B-4850-BAA4-7564DDCA06F7}" sibTransId="{D931CBDA-F17C-4752-B175-9A4D0728ED43}"/>
    <dgm:cxn modelId="{B0CB8BA4-8D9A-47DA-8A5F-0C2B9584429E}" srcId="{21DD0E40-E227-4D77-86BC-1507CACF8952}" destId="{BF0E965D-33F6-4EAD-AEF1-E853FD7466D4}" srcOrd="0" destOrd="0" parTransId="{DCB41899-AB50-4B07-A716-4029199E054B}" sibTransId="{FCD5B53A-A163-4A79-8E95-8A98B6D5673C}"/>
    <dgm:cxn modelId="{20319EEE-5E00-4089-A9B9-8F14834A3BEA}" type="presOf" srcId="{252E3E47-E424-493D-BF36-98D063E29414}" destId="{005DC321-B6AE-47AF-AFE8-8A9AE30C54EF}" srcOrd="0" destOrd="0" presId="urn:microsoft.com/office/officeart/2005/8/layout/process4"/>
    <dgm:cxn modelId="{C3344AB1-CD63-405A-82C1-0521B940902D}" type="presParOf" srcId="{D3E286D9-795D-4E96-AEC7-E7067B79464D}" destId="{D6091A62-69B6-4EC3-833E-8AF798B3A190}" srcOrd="0" destOrd="0" presId="urn:microsoft.com/office/officeart/2005/8/layout/process4"/>
    <dgm:cxn modelId="{FC254D05-2747-4A00-9CBD-A82A1EB49A39}" type="presParOf" srcId="{D6091A62-69B6-4EC3-833E-8AF798B3A190}" destId="{EB92544E-6608-47EB-8A9E-04671A0CA25F}" srcOrd="0" destOrd="0" presId="urn:microsoft.com/office/officeart/2005/8/layout/process4"/>
    <dgm:cxn modelId="{A063E53E-CB87-4CE7-88DE-C36EC5EA78DD}" type="presParOf" srcId="{D6091A62-69B6-4EC3-833E-8AF798B3A190}" destId="{5AE7DF90-FEB9-419F-837C-AFC235C5E5B3}" srcOrd="1" destOrd="0" presId="urn:microsoft.com/office/officeart/2005/8/layout/process4"/>
    <dgm:cxn modelId="{5FA2A0DD-A21B-4651-A5D3-BE07BAA13A51}" type="presParOf" srcId="{D6091A62-69B6-4EC3-833E-8AF798B3A190}" destId="{B8684818-047F-42EE-8C92-20D074A815D0}" srcOrd="2" destOrd="0" presId="urn:microsoft.com/office/officeart/2005/8/layout/process4"/>
    <dgm:cxn modelId="{EDCFB8A6-C0C3-4A71-8C2E-1156F128B6CC}" type="presParOf" srcId="{B8684818-047F-42EE-8C92-20D074A815D0}" destId="{B4AA6968-09A8-47AB-BBDE-DE3C2EE7242F}" srcOrd="0" destOrd="0" presId="urn:microsoft.com/office/officeart/2005/8/layout/process4"/>
    <dgm:cxn modelId="{9DC06064-6DAE-4DBA-ABCF-35C8DF11E6AA}" type="presParOf" srcId="{D3E286D9-795D-4E96-AEC7-E7067B79464D}" destId="{2FEB62C7-B528-42A0-B4C3-5AEF21A28C7F}" srcOrd="1" destOrd="0" presId="urn:microsoft.com/office/officeart/2005/8/layout/process4"/>
    <dgm:cxn modelId="{58B8E031-E125-4B09-8352-CCA898FCF130}" type="presParOf" srcId="{D3E286D9-795D-4E96-AEC7-E7067B79464D}" destId="{CFE876C8-80F0-4D0C-B951-10C42FC632BE}" srcOrd="2" destOrd="0" presId="urn:microsoft.com/office/officeart/2005/8/layout/process4"/>
    <dgm:cxn modelId="{E8E5337D-D107-432F-A7AF-7F1A582806C6}" type="presParOf" srcId="{CFE876C8-80F0-4D0C-B951-10C42FC632BE}" destId="{D827E5EE-8083-4D84-A3A2-2CA89877B2A3}" srcOrd="0" destOrd="0" presId="urn:microsoft.com/office/officeart/2005/8/layout/process4"/>
    <dgm:cxn modelId="{CC7270A8-A6AA-45DB-83D3-C848E21DCC1B}" type="presParOf" srcId="{D3E286D9-795D-4E96-AEC7-E7067B79464D}" destId="{5DD5E5EA-5F7F-44BD-A31C-1E3961BAFEB1}" srcOrd="3" destOrd="0" presId="urn:microsoft.com/office/officeart/2005/8/layout/process4"/>
    <dgm:cxn modelId="{11BC44C9-FC14-4EF8-9F6F-A0B68F3C45E4}" type="presParOf" srcId="{D3E286D9-795D-4E96-AEC7-E7067B79464D}" destId="{2F176541-43B1-4798-BCBC-C615E22B146C}" srcOrd="4" destOrd="0" presId="urn:microsoft.com/office/officeart/2005/8/layout/process4"/>
    <dgm:cxn modelId="{87BC2685-19FD-41D2-9795-6A07D79FA4A6}" type="presParOf" srcId="{2F176541-43B1-4798-BCBC-C615E22B146C}" destId="{005DC321-B6AE-47AF-AFE8-8A9AE30C54E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C98725-7F4D-4049-80F5-56A7385AC44C}" type="doc">
      <dgm:prSet loTypeId="urn:microsoft.com/office/officeart/2005/8/layout/hChevron3" loCatId="process" qsTypeId="urn:microsoft.com/office/officeart/2005/8/quickstyle/simple3" qsCatId="simple" csTypeId="urn:microsoft.com/office/officeart/2005/8/colors/colorful1" csCatId="colorful"/>
      <dgm:spPr/>
      <dgm:t>
        <a:bodyPr/>
        <a:lstStyle/>
        <a:p>
          <a:endParaRPr lang="en-US"/>
        </a:p>
      </dgm:t>
    </dgm:pt>
    <dgm:pt modelId="{43F04266-F084-4CF4-B2EA-749C68293547}">
      <dgm:prSet/>
      <dgm:spPr/>
      <dgm:t>
        <a:bodyPr/>
        <a:lstStyle/>
        <a:p>
          <a:r>
            <a:rPr lang="en-US"/>
            <a:t>A community-based, person-centered, flexible and culturally tailored intervention for adults (50+) experiencing high levels of worry in low-income, underserved and mostly minority-based communities</a:t>
          </a:r>
        </a:p>
      </dgm:t>
    </dgm:pt>
    <dgm:pt modelId="{C6217237-8D6E-4E66-88A0-EB73A2A7504A}" type="parTrans" cxnId="{AF5113DC-86B7-418C-8D86-46CBE80C652F}">
      <dgm:prSet/>
      <dgm:spPr/>
      <dgm:t>
        <a:bodyPr/>
        <a:lstStyle/>
        <a:p>
          <a:endParaRPr lang="en-US"/>
        </a:p>
      </dgm:t>
    </dgm:pt>
    <dgm:pt modelId="{9F88E5E2-B6AD-46C7-8531-A7B2ACFA80C1}" type="sibTrans" cxnId="{AF5113DC-86B7-418C-8D86-46CBE80C652F}">
      <dgm:prSet/>
      <dgm:spPr/>
      <dgm:t>
        <a:bodyPr/>
        <a:lstStyle/>
        <a:p>
          <a:endParaRPr lang="en-US"/>
        </a:p>
      </dgm:t>
    </dgm:pt>
    <dgm:pt modelId="{00FA6247-0F46-4E42-9E87-BD7085D25BB4}">
      <dgm:prSet/>
      <dgm:spPr/>
      <dgm:t>
        <a:bodyPr/>
        <a:lstStyle/>
        <a:p>
          <a:r>
            <a:rPr lang="en-US"/>
            <a:t>It combines:</a:t>
          </a:r>
        </a:p>
      </dgm:t>
    </dgm:pt>
    <dgm:pt modelId="{44AEE3A6-838D-49F4-BA95-D8ECE12C0033}" type="parTrans" cxnId="{521BB230-A40D-45CC-95CF-71A8C0D5790C}">
      <dgm:prSet/>
      <dgm:spPr/>
      <dgm:t>
        <a:bodyPr/>
        <a:lstStyle/>
        <a:p>
          <a:endParaRPr lang="en-US"/>
        </a:p>
      </dgm:t>
    </dgm:pt>
    <dgm:pt modelId="{89D1D6B9-0063-4D76-9486-499450A66693}" type="sibTrans" cxnId="{521BB230-A40D-45CC-95CF-71A8C0D5790C}">
      <dgm:prSet/>
      <dgm:spPr/>
      <dgm:t>
        <a:bodyPr/>
        <a:lstStyle/>
        <a:p>
          <a:endParaRPr lang="en-US"/>
        </a:p>
      </dgm:t>
    </dgm:pt>
    <dgm:pt modelId="{B9F1D959-7AFF-4CDC-9081-BEE3C525BB36}">
      <dgm:prSet/>
      <dgm:spPr/>
      <dgm:t>
        <a:bodyPr/>
        <a:lstStyle/>
        <a:p>
          <a:r>
            <a:rPr lang="en-US"/>
            <a:t>Person-centered, flexible skills training to reduce worry</a:t>
          </a:r>
        </a:p>
      </dgm:t>
    </dgm:pt>
    <dgm:pt modelId="{3EB289ED-C8D7-4146-8D56-0D955FFA33E9}" type="parTrans" cxnId="{A8B254A9-D4A1-497A-8A7A-2B41E762BEB4}">
      <dgm:prSet/>
      <dgm:spPr/>
      <dgm:t>
        <a:bodyPr/>
        <a:lstStyle/>
        <a:p>
          <a:endParaRPr lang="en-US"/>
        </a:p>
      </dgm:t>
    </dgm:pt>
    <dgm:pt modelId="{BDCF2F99-91E8-4185-872D-6833EE826048}" type="sibTrans" cxnId="{A8B254A9-D4A1-497A-8A7A-2B41E762BEB4}">
      <dgm:prSet/>
      <dgm:spPr/>
      <dgm:t>
        <a:bodyPr/>
        <a:lstStyle/>
        <a:p>
          <a:endParaRPr lang="en-US"/>
        </a:p>
      </dgm:t>
    </dgm:pt>
    <dgm:pt modelId="{4CF9ED38-88F0-4149-9A28-4044B867CD84}">
      <dgm:prSet/>
      <dgm:spPr/>
      <dgm:t>
        <a:bodyPr/>
        <a:lstStyle/>
        <a:p>
          <a:r>
            <a:rPr lang="en-US"/>
            <a:t>Resource counseling to address unmet basic needs</a:t>
          </a:r>
        </a:p>
      </dgm:t>
    </dgm:pt>
    <dgm:pt modelId="{0F510552-9ABB-47A3-B284-F371C897891E}" type="parTrans" cxnId="{C021A3F9-AE39-4067-BF93-D69C1E215608}">
      <dgm:prSet/>
      <dgm:spPr/>
      <dgm:t>
        <a:bodyPr/>
        <a:lstStyle/>
        <a:p>
          <a:endParaRPr lang="en-US"/>
        </a:p>
      </dgm:t>
    </dgm:pt>
    <dgm:pt modelId="{1F854995-E659-48FD-B79A-46D0A0E77A16}" type="sibTrans" cxnId="{C021A3F9-AE39-4067-BF93-D69C1E215608}">
      <dgm:prSet/>
      <dgm:spPr/>
      <dgm:t>
        <a:bodyPr/>
        <a:lstStyle/>
        <a:p>
          <a:endParaRPr lang="en-US"/>
        </a:p>
      </dgm:t>
    </dgm:pt>
    <dgm:pt modelId="{8CD2758B-EA0C-42C7-8342-D793351C7B48}">
      <dgm:prSet/>
      <dgm:spPr/>
      <dgm:t>
        <a:bodyPr/>
        <a:lstStyle/>
        <a:p>
          <a:r>
            <a:rPr lang="en-US"/>
            <a:t>Facilitation of communication with health care providers about urgent (medical, psychiatric) care needs and communication about worry/anxiety</a:t>
          </a:r>
        </a:p>
      </dgm:t>
    </dgm:pt>
    <dgm:pt modelId="{C2CD70B2-745D-457E-9554-8FA2FFB8EADD}" type="parTrans" cxnId="{DD571909-95BD-4258-9709-B2C6073B20CC}">
      <dgm:prSet/>
      <dgm:spPr/>
      <dgm:t>
        <a:bodyPr/>
        <a:lstStyle/>
        <a:p>
          <a:endParaRPr lang="en-US"/>
        </a:p>
      </dgm:t>
    </dgm:pt>
    <dgm:pt modelId="{51026971-33F7-4EF1-80FC-88C76108DADC}" type="sibTrans" cxnId="{DD571909-95BD-4258-9709-B2C6073B20CC}">
      <dgm:prSet/>
      <dgm:spPr/>
      <dgm:t>
        <a:bodyPr/>
        <a:lstStyle/>
        <a:p>
          <a:endParaRPr lang="en-US"/>
        </a:p>
      </dgm:t>
    </dgm:pt>
    <dgm:pt modelId="{1CDE38B3-CCA5-4149-95E6-65240F1CA617}" type="pres">
      <dgm:prSet presAssocID="{0DC98725-7F4D-4049-80F5-56A7385AC44C}" presName="Name0" presStyleCnt="0">
        <dgm:presLayoutVars>
          <dgm:dir/>
          <dgm:resizeHandles val="exact"/>
        </dgm:presLayoutVars>
      </dgm:prSet>
      <dgm:spPr/>
    </dgm:pt>
    <dgm:pt modelId="{17B6FF60-7FB3-4463-A0A6-3773924998F5}" type="pres">
      <dgm:prSet presAssocID="{43F04266-F084-4CF4-B2EA-749C68293547}" presName="parAndChTx" presStyleLbl="node1" presStyleIdx="0" presStyleCnt="2">
        <dgm:presLayoutVars>
          <dgm:bulletEnabled val="1"/>
        </dgm:presLayoutVars>
      </dgm:prSet>
      <dgm:spPr/>
    </dgm:pt>
    <dgm:pt modelId="{519C3FA6-3CD2-4F11-B28A-06143561FF40}" type="pres">
      <dgm:prSet presAssocID="{9F88E5E2-B6AD-46C7-8531-A7B2ACFA80C1}" presName="parAndChSpace" presStyleCnt="0"/>
      <dgm:spPr/>
    </dgm:pt>
    <dgm:pt modelId="{CBC477A3-0CC7-4AD2-87C9-8AD093B32356}" type="pres">
      <dgm:prSet presAssocID="{00FA6247-0F46-4E42-9E87-BD7085D25BB4}" presName="parAndChTx" presStyleLbl="node1" presStyleIdx="1" presStyleCnt="2">
        <dgm:presLayoutVars>
          <dgm:bulletEnabled val="1"/>
        </dgm:presLayoutVars>
      </dgm:prSet>
      <dgm:spPr/>
    </dgm:pt>
  </dgm:ptLst>
  <dgm:cxnLst>
    <dgm:cxn modelId="{4618F102-F60A-4137-930E-59B4855AF1AC}" type="presOf" srcId="{8CD2758B-EA0C-42C7-8342-D793351C7B48}" destId="{CBC477A3-0CC7-4AD2-87C9-8AD093B32356}" srcOrd="0" destOrd="3" presId="urn:microsoft.com/office/officeart/2005/8/layout/hChevron3"/>
    <dgm:cxn modelId="{DD571909-95BD-4258-9709-B2C6073B20CC}" srcId="{00FA6247-0F46-4E42-9E87-BD7085D25BB4}" destId="{8CD2758B-EA0C-42C7-8342-D793351C7B48}" srcOrd="2" destOrd="0" parTransId="{C2CD70B2-745D-457E-9554-8FA2FFB8EADD}" sibTransId="{51026971-33F7-4EF1-80FC-88C76108DADC}"/>
    <dgm:cxn modelId="{521BB230-A40D-45CC-95CF-71A8C0D5790C}" srcId="{0DC98725-7F4D-4049-80F5-56A7385AC44C}" destId="{00FA6247-0F46-4E42-9E87-BD7085D25BB4}" srcOrd="1" destOrd="0" parTransId="{44AEE3A6-838D-49F4-BA95-D8ECE12C0033}" sibTransId="{89D1D6B9-0063-4D76-9486-499450A66693}"/>
    <dgm:cxn modelId="{7CB55B62-6562-4E23-9D16-52E47F79E93D}" type="presOf" srcId="{4CF9ED38-88F0-4149-9A28-4044B867CD84}" destId="{CBC477A3-0CC7-4AD2-87C9-8AD093B32356}" srcOrd="0" destOrd="2" presId="urn:microsoft.com/office/officeart/2005/8/layout/hChevron3"/>
    <dgm:cxn modelId="{154FCC5A-0DEF-4D33-AF55-97D6177AD23A}" type="presOf" srcId="{00FA6247-0F46-4E42-9E87-BD7085D25BB4}" destId="{CBC477A3-0CC7-4AD2-87C9-8AD093B32356}" srcOrd="0" destOrd="0" presId="urn:microsoft.com/office/officeart/2005/8/layout/hChevron3"/>
    <dgm:cxn modelId="{D0B3079A-6625-4F38-A703-8416D6471390}" type="presOf" srcId="{0DC98725-7F4D-4049-80F5-56A7385AC44C}" destId="{1CDE38B3-CCA5-4149-95E6-65240F1CA617}" srcOrd="0" destOrd="0" presId="urn:microsoft.com/office/officeart/2005/8/layout/hChevron3"/>
    <dgm:cxn modelId="{DB4998A5-E696-4FCB-9848-6E15144B47D2}" type="presOf" srcId="{43F04266-F084-4CF4-B2EA-749C68293547}" destId="{17B6FF60-7FB3-4463-A0A6-3773924998F5}" srcOrd="0" destOrd="0" presId="urn:microsoft.com/office/officeart/2005/8/layout/hChevron3"/>
    <dgm:cxn modelId="{A8B254A9-D4A1-497A-8A7A-2B41E762BEB4}" srcId="{00FA6247-0F46-4E42-9E87-BD7085D25BB4}" destId="{B9F1D959-7AFF-4CDC-9081-BEE3C525BB36}" srcOrd="0" destOrd="0" parTransId="{3EB289ED-C8D7-4146-8D56-0D955FFA33E9}" sibTransId="{BDCF2F99-91E8-4185-872D-6833EE826048}"/>
    <dgm:cxn modelId="{3807EDDB-CA41-4FC7-B311-674E0673F7DB}" type="presOf" srcId="{B9F1D959-7AFF-4CDC-9081-BEE3C525BB36}" destId="{CBC477A3-0CC7-4AD2-87C9-8AD093B32356}" srcOrd="0" destOrd="1" presId="urn:microsoft.com/office/officeart/2005/8/layout/hChevron3"/>
    <dgm:cxn modelId="{AF5113DC-86B7-418C-8D86-46CBE80C652F}" srcId="{0DC98725-7F4D-4049-80F5-56A7385AC44C}" destId="{43F04266-F084-4CF4-B2EA-749C68293547}" srcOrd="0" destOrd="0" parTransId="{C6217237-8D6E-4E66-88A0-EB73A2A7504A}" sibTransId="{9F88E5E2-B6AD-46C7-8531-A7B2ACFA80C1}"/>
    <dgm:cxn modelId="{C021A3F9-AE39-4067-BF93-D69C1E215608}" srcId="{00FA6247-0F46-4E42-9E87-BD7085D25BB4}" destId="{4CF9ED38-88F0-4149-9A28-4044B867CD84}" srcOrd="1" destOrd="0" parTransId="{0F510552-9ABB-47A3-B284-F371C897891E}" sibTransId="{1F854995-E659-48FD-B79A-46D0A0E77A16}"/>
    <dgm:cxn modelId="{2ABFAE1E-F164-4AA3-AD86-A7451D3B611A}" type="presParOf" srcId="{1CDE38B3-CCA5-4149-95E6-65240F1CA617}" destId="{17B6FF60-7FB3-4463-A0A6-3773924998F5}" srcOrd="0" destOrd="0" presId="urn:microsoft.com/office/officeart/2005/8/layout/hChevron3"/>
    <dgm:cxn modelId="{5D849814-B116-4177-9518-9624D14DBB80}" type="presParOf" srcId="{1CDE38B3-CCA5-4149-95E6-65240F1CA617}" destId="{519C3FA6-3CD2-4F11-B28A-06143561FF40}" srcOrd="1" destOrd="0" presId="urn:microsoft.com/office/officeart/2005/8/layout/hChevron3"/>
    <dgm:cxn modelId="{38BD9C19-AC27-42CA-820C-895215A49C4C}" type="presParOf" srcId="{1CDE38B3-CCA5-4149-95E6-65240F1CA617}" destId="{CBC477A3-0CC7-4AD2-87C9-8AD093B32356}"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CF720B-B6B6-42DA-8ABC-2210272EDD99}"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B7F0BA92-B3F6-4D7A-9AFA-80CB7D11F06F}">
      <dgm:prSet/>
      <dgm:spPr/>
      <dgm:t>
        <a:bodyPr/>
        <a:lstStyle/>
        <a:p>
          <a:r>
            <a:rPr lang="en-US" b="1"/>
            <a:t>Most common </a:t>
          </a:r>
          <a:r>
            <a:rPr lang="en-US"/>
            <a:t>mental health condition for adults</a:t>
          </a:r>
        </a:p>
      </dgm:t>
    </dgm:pt>
    <dgm:pt modelId="{5663525F-2AC0-4C4F-80B4-DA1F2540D8D5}" type="parTrans" cxnId="{8D8B277A-EF0C-4472-BEE2-B4679A3DFED1}">
      <dgm:prSet/>
      <dgm:spPr/>
      <dgm:t>
        <a:bodyPr/>
        <a:lstStyle/>
        <a:p>
          <a:endParaRPr lang="en-US"/>
        </a:p>
      </dgm:t>
    </dgm:pt>
    <dgm:pt modelId="{B9A5FC41-9C17-43CD-8CC3-7A88ED913D3F}" type="sibTrans" cxnId="{8D8B277A-EF0C-4472-BEE2-B4679A3DFED1}">
      <dgm:prSet/>
      <dgm:spPr/>
      <dgm:t>
        <a:bodyPr/>
        <a:lstStyle/>
        <a:p>
          <a:endParaRPr lang="en-US"/>
        </a:p>
      </dgm:t>
    </dgm:pt>
    <dgm:pt modelId="{1D912A98-C89D-440E-B01A-301BBCAD8852}">
      <dgm:prSet/>
      <dgm:spPr/>
      <dgm:t>
        <a:bodyPr/>
        <a:lstStyle/>
        <a:p>
          <a:r>
            <a:rPr lang="en-US"/>
            <a:t>Over 40 million American adults </a:t>
          </a:r>
        </a:p>
        <a:p>
          <a:r>
            <a:rPr lang="en-US"/>
            <a:t>(18 and older) diagnosed</a:t>
          </a:r>
        </a:p>
      </dgm:t>
    </dgm:pt>
    <dgm:pt modelId="{0702B03C-1A79-430A-9DAF-5141A705AEFC}" type="parTrans" cxnId="{339B5EBA-A7F4-4833-A23B-FD84059F7F51}">
      <dgm:prSet/>
      <dgm:spPr/>
      <dgm:t>
        <a:bodyPr/>
        <a:lstStyle/>
        <a:p>
          <a:endParaRPr lang="en-US"/>
        </a:p>
      </dgm:t>
    </dgm:pt>
    <dgm:pt modelId="{C1C95A88-07C3-4B4A-A4AB-7D60A6F87A88}" type="sibTrans" cxnId="{339B5EBA-A7F4-4833-A23B-FD84059F7F51}">
      <dgm:prSet/>
      <dgm:spPr/>
      <dgm:t>
        <a:bodyPr/>
        <a:lstStyle/>
        <a:p>
          <a:endParaRPr lang="en-US"/>
        </a:p>
      </dgm:t>
    </dgm:pt>
    <dgm:pt modelId="{56C36F4B-A5D7-462D-9E85-308A54B34269}">
      <dgm:prSet/>
      <dgm:spPr/>
      <dgm:t>
        <a:bodyPr/>
        <a:lstStyle/>
        <a:p>
          <a:r>
            <a:rPr lang="en-US"/>
            <a:t>Affects 31.9% of adolescents</a:t>
          </a:r>
        </a:p>
        <a:p>
          <a:r>
            <a:rPr lang="en-US"/>
            <a:t> (13-18 years of age)</a:t>
          </a:r>
        </a:p>
      </dgm:t>
    </dgm:pt>
    <dgm:pt modelId="{2E570348-C8AA-4A2C-811B-F8ED5D18DF9B}" type="parTrans" cxnId="{F46B6590-2908-4331-9EBB-DA487CFFCF62}">
      <dgm:prSet/>
      <dgm:spPr/>
      <dgm:t>
        <a:bodyPr/>
        <a:lstStyle/>
        <a:p>
          <a:endParaRPr lang="en-US"/>
        </a:p>
      </dgm:t>
    </dgm:pt>
    <dgm:pt modelId="{B8E78CB6-FF7F-4A60-BF12-FB770DCC7B03}" type="sibTrans" cxnId="{F46B6590-2908-4331-9EBB-DA487CFFCF62}">
      <dgm:prSet/>
      <dgm:spPr/>
      <dgm:t>
        <a:bodyPr/>
        <a:lstStyle/>
        <a:p>
          <a:endParaRPr lang="en-US"/>
        </a:p>
      </dgm:t>
    </dgm:pt>
    <dgm:pt modelId="{8D896C3C-3FD5-495B-BEA8-247C87C1E42F}">
      <dgm:prSet/>
      <dgm:spPr/>
      <dgm:t>
        <a:bodyPr/>
        <a:lstStyle/>
        <a:p>
          <a:r>
            <a:rPr lang="en-US"/>
            <a:t>Develops for a number of reasons, including genetics, brain chemistry, and life events</a:t>
          </a:r>
        </a:p>
      </dgm:t>
    </dgm:pt>
    <dgm:pt modelId="{CA77AA58-E600-468A-9B11-19C241FF6EF9}" type="parTrans" cxnId="{37A751E2-2DF6-4806-9D0B-63B4D26420C1}">
      <dgm:prSet/>
      <dgm:spPr/>
      <dgm:t>
        <a:bodyPr/>
        <a:lstStyle/>
        <a:p>
          <a:endParaRPr lang="en-US"/>
        </a:p>
      </dgm:t>
    </dgm:pt>
    <dgm:pt modelId="{60462C51-0C2B-433D-BF53-61529A973EB6}" type="sibTrans" cxnId="{37A751E2-2DF6-4806-9D0B-63B4D26420C1}">
      <dgm:prSet/>
      <dgm:spPr/>
      <dgm:t>
        <a:bodyPr/>
        <a:lstStyle/>
        <a:p>
          <a:endParaRPr lang="en-US"/>
        </a:p>
      </dgm:t>
    </dgm:pt>
    <dgm:pt modelId="{D0DACB6A-5D54-4EAD-8206-D22F1A84928D}">
      <dgm:prSet/>
      <dgm:spPr/>
      <dgm:t>
        <a:bodyPr/>
        <a:lstStyle/>
        <a:p>
          <a:r>
            <a:rPr lang="en-US"/>
            <a:t>Treatable condition (therapy, medications, holistic approaches)</a:t>
          </a:r>
        </a:p>
      </dgm:t>
    </dgm:pt>
    <dgm:pt modelId="{9D5E1C78-A76C-4C94-ADBE-CEE0CF22E170}" type="parTrans" cxnId="{E1F910C0-7D2E-4D7E-B07D-6CBD8ACB87EA}">
      <dgm:prSet/>
      <dgm:spPr/>
      <dgm:t>
        <a:bodyPr/>
        <a:lstStyle/>
        <a:p>
          <a:endParaRPr lang="en-US"/>
        </a:p>
      </dgm:t>
    </dgm:pt>
    <dgm:pt modelId="{1A5DDD4F-99C5-40C0-9A23-EEABDE395FA2}" type="sibTrans" cxnId="{E1F910C0-7D2E-4D7E-B07D-6CBD8ACB87EA}">
      <dgm:prSet/>
      <dgm:spPr/>
      <dgm:t>
        <a:bodyPr/>
        <a:lstStyle/>
        <a:p>
          <a:endParaRPr lang="en-US"/>
        </a:p>
      </dgm:t>
    </dgm:pt>
    <dgm:pt modelId="{D89F9E77-E2C6-4420-AFDF-804243C7760E}">
      <dgm:prSet/>
      <dgm:spPr/>
      <dgm:t>
        <a:bodyPr/>
        <a:lstStyle/>
        <a:p>
          <a:r>
            <a:rPr lang="en-US"/>
            <a:t>More than 60% of people struggling with Anxiety Disorder do not receive treatment</a:t>
          </a:r>
        </a:p>
      </dgm:t>
    </dgm:pt>
    <dgm:pt modelId="{90A82501-B131-42F3-AA05-FC40A7C1B7DD}" type="parTrans" cxnId="{46A35E34-BD4D-4E38-BCF6-908057A5BD33}">
      <dgm:prSet/>
      <dgm:spPr/>
      <dgm:t>
        <a:bodyPr/>
        <a:lstStyle/>
        <a:p>
          <a:endParaRPr lang="en-US"/>
        </a:p>
      </dgm:t>
    </dgm:pt>
    <dgm:pt modelId="{6E6EF241-DFA0-49C3-BFF3-953D568E6F4E}" type="sibTrans" cxnId="{46A35E34-BD4D-4E38-BCF6-908057A5BD33}">
      <dgm:prSet/>
      <dgm:spPr/>
      <dgm:t>
        <a:bodyPr/>
        <a:lstStyle/>
        <a:p>
          <a:endParaRPr lang="en-US"/>
        </a:p>
      </dgm:t>
    </dgm:pt>
    <dgm:pt modelId="{6FBE44AA-0E49-4802-87E3-E1B0D5055101}" type="pres">
      <dgm:prSet presAssocID="{3FCF720B-B6B6-42DA-8ABC-2210272EDD99}" presName="diagram" presStyleCnt="0">
        <dgm:presLayoutVars>
          <dgm:dir/>
          <dgm:resizeHandles val="exact"/>
        </dgm:presLayoutVars>
      </dgm:prSet>
      <dgm:spPr/>
    </dgm:pt>
    <dgm:pt modelId="{ADAF2412-4294-4E63-89B1-1014F46ADA84}" type="pres">
      <dgm:prSet presAssocID="{B7F0BA92-B3F6-4D7A-9AFA-80CB7D11F06F}" presName="node" presStyleLbl="node1" presStyleIdx="0" presStyleCnt="6">
        <dgm:presLayoutVars>
          <dgm:bulletEnabled val="1"/>
        </dgm:presLayoutVars>
      </dgm:prSet>
      <dgm:spPr/>
    </dgm:pt>
    <dgm:pt modelId="{C70F0FA7-6EC9-449C-BCFC-EA0263F18CBE}" type="pres">
      <dgm:prSet presAssocID="{B9A5FC41-9C17-43CD-8CC3-7A88ED913D3F}" presName="sibTrans" presStyleCnt="0"/>
      <dgm:spPr/>
    </dgm:pt>
    <dgm:pt modelId="{D71D0B0A-07FD-4016-9079-ABBDB9EFB9F2}" type="pres">
      <dgm:prSet presAssocID="{1D912A98-C89D-440E-B01A-301BBCAD8852}" presName="node" presStyleLbl="node1" presStyleIdx="1" presStyleCnt="6">
        <dgm:presLayoutVars>
          <dgm:bulletEnabled val="1"/>
        </dgm:presLayoutVars>
      </dgm:prSet>
      <dgm:spPr/>
    </dgm:pt>
    <dgm:pt modelId="{653B2154-3C61-4E74-9503-D06088117CEF}" type="pres">
      <dgm:prSet presAssocID="{C1C95A88-07C3-4B4A-A4AB-7D60A6F87A88}" presName="sibTrans" presStyleCnt="0"/>
      <dgm:spPr/>
    </dgm:pt>
    <dgm:pt modelId="{7ABFCEEA-97E9-4857-AE2A-204D856445E1}" type="pres">
      <dgm:prSet presAssocID="{56C36F4B-A5D7-462D-9E85-308A54B34269}" presName="node" presStyleLbl="node1" presStyleIdx="2" presStyleCnt="6">
        <dgm:presLayoutVars>
          <dgm:bulletEnabled val="1"/>
        </dgm:presLayoutVars>
      </dgm:prSet>
      <dgm:spPr/>
    </dgm:pt>
    <dgm:pt modelId="{D5205404-92ED-47F2-B763-8CB12FD9F189}" type="pres">
      <dgm:prSet presAssocID="{B8E78CB6-FF7F-4A60-BF12-FB770DCC7B03}" presName="sibTrans" presStyleCnt="0"/>
      <dgm:spPr/>
    </dgm:pt>
    <dgm:pt modelId="{9405B0BA-1A85-49FF-8A3F-3CD76A574CC6}" type="pres">
      <dgm:prSet presAssocID="{8D896C3C-3FD5-495B-BEA8-247C87C1E42F}" presName="node" presStyleLbl="node1" presStyleIdx="3" presStyleCnt="6">
        <dgm:presLayoutVars>
          <dgm:bulletEnabled val="1"/>
        </dgm:presLayoutVars>
      </dgm:prSet>
      <dgm:spPr/>
    </dgm:pt>
    <dgm:pt modelId="{188CF353-EDE0-4706-B1D5-04FCC74A4EB7}" type="pres">
      <dgm:prSet presAssocID="{60462C51-0C2B-433D-BF53-61529A973EB6}" presName="sibTrans" presStyleCnt="0"/>
      <dgm:spPr/>
    </dgm:pt>
    <dgm:pt modelId="{2A95842D-4D06-4999-865C-4D7F30195CFD}" type="pres">
      <dgm:prSet presAssocID="{D0DACB6A-5D54-4EAD-8206-D22F1A84928D}" presName="node" presStyleLbl="node1" presStyleIdx="4" presStyleCnt="6">
        <dgm:presLayoutVars>
          <dgm:bulletEnabled val="1"/>
        </dgm:presLayoutVars>
      </dgm:prSet>
      <dgm:spPr/>
    </dgm:pt>
    <dgm:pt modelId="{33995304-4BCE-433C-903B-CEF1A7C40F1E}" type="pres">
      <dgm:prSet presAssocID="{1A5DDD4F-99C5-40C0-9A23-EEABDE395FA2}" presName="sibTrans" presStyleCnt="0"/>
      <dgm:spPr/>
    </dgm:pt>
    <dgm:pt modelId="{3969C0E7-EAA9-40F6-A31A-481E1F99E202}" type="pres">
      <dgm:prSet presAssocID="{D89F9E77-E2C6-4420-AFDF-804243C7760E}" presName="node" presStyleLbl="node1" presStyleIdx="5" presStyleCnt="6">
        <dgm:presLayoutVars>
          <dgm:bulletEnabled val="1"/>
        </dgm:presLayoutVars>
      </dgm:prSet>
      <dgm:spPr/>
    </dgm:pt>
  </dgm:ptLst>
  <dgm:cxnLst>
    <dgm:cxn modelId="{0623D204-201A-45AD-935F-0B0022518ECB}" type="presOf" srcId="{3FCF720B-B6B6-42DA-8ABC-2210272EDD99}" destId="{6FBE44AA-0E49-4802-87E3-E1B0D5055101}" srcOrd="0" destOrd="0" presId="urn:microsoft.com/office/officeart/2005/8/layout/default"/>
    <dgm:cxn modelId="{3BD2AF20-DA1F-464F-B967-AF9F4ACB593C}" type="presOf" srcId="{1D912A98-C89D-440E-B01A-301BBCAD8852}" destId="{D71D0B0A-07FD-4016-9079-ABBDB9EFB9F2}" srcOrd="0" destOrd="0" presId="urn:microsoft.com/office/officeart/2005/8/layout/default"/>
    <dgm:cxn modelId="{46A35E34-BD4D-4E38-BCF6-908057A5BD33}" srcId="{3FCF720B-B6B6-42DA-8ABC-2210272EDD99}" destId="{D89F9E77-E2C6-4420-AFDF-804243C7760E}" srcOrd="5" destOrd="0" parTransId="{90A82501-B131-42F3-AA05-FC40A7C1B7DD}" sibTransId="{6E6EF241-DFA0-49C3-BFF3-953D568E6F4E}"/>
    <dgm:cxn modelId="{A413635E-5BBA-44CF-96F6-1A48C919D330}" type="presOf" srcId="{8D896C3C-3FD5-495B-BEA8-247C87C1E42F}" destId="{9405B0BA-1A85-49FF-8A3F-3CD76A574CC6}" srcOrd="0" destOrd="0" presId="urn:microsoft.com/office/officeart/2005/8/layout/default"/>
    <dgm:cxn modelId="{64D9586E-FDD2-4006-AD6F-EF256E6D994E}" type="presOf" srcId="{56C36F4B-A5D7-462D-9E85-308A54B34269}" destId="{7ABFCEEA-97E9-4857-AE2A-204D856445E1}" srcOrd="0" destOrd="0" presId="urn:microsoft.com/office/officeart/2005/8/layout/default"/>
    <dgm:cxn modelId="{36E4C157-9CB5-4022-B1C9-55C24612BCE1}" type="presOf" srcId="{B7F0BA92-B3F6-4D7A-9AFA-80CB7D11F06F}" destId="{ADAF2412-4294-4E63-89B1-1014F46ADA84}" srcOrd="0" destOrd="0" presId="urn:microsoft.com/office/officeart/2005/8/layout/default"/>
    <dgm:cxn modelId="{8D8B277A-EF0C-4472-BEE2-B4679A3DFED1}" srcId="{3FCF720B-B6B6-42DA-8ABC-2210272EDD99}" destId="{B7F0BA92-B3F6-4D7A-9AFA-80CB7D11F06F}" srcOrd="0" destOrd="0" parTransId="{5663525F-2AC0-4C4F-80B4-DA1F2540D8D5}" sibTransId="{B9A5FC41-9C17-43CD-8CC3-7A88ED913D3F}"/>
    <dgm:cxn modelId="{F46B6590-2908-4331-9EBB-DA487CFFCF62}" srcId="{3FCF720B-B6B6-42DA-8ABC-2210272EDD99}" destId="{56C36F4B-A5D7-462D-9E85-308A54B34269}" srcOrd="2" destOrd="0" parTransId="{2E570348-C8AA-4A2C-811B-F8ED5D18DF9B}" sibTransId="{B8E78CB6-FF7F-4A60-BF12-FB770DCC7B03}"/>
    <dgm:cxn modelId="{F2E8D494-5043-4BA3-9F5B-1F765BA184D6}" type="presOf" srcId="{D89F9E77-E2C6-4420-AFDF-804243C7760E}" destId="{3969C0E7-EAA9-40F6-A31A-481E1F99E202}" srcOrd="0" destOrd="0" presId="urn:microsoft.com/office/officeart/2005/8/layout/default"/>
    <dgm:cxn modelId="{339B5EBA-A7F4-4833-A23B-FD84059F7F51}" srcId="{3FCF720B-B6B6-42DA-8ABC-2210272EDD99}" destId="{1D912A98-C89D-440E-B01A-301BBCAD8852}" srcOrd="1" destOrd="0" parTransId="{0702B03C-1A79-430A-9DAF-5141A705AEFC}" sibTransId="{C1C95A88-07C3-4B4A-A4AB-7D60A6F87A88}"/>
    <dgm:cxn modelId="{E1F910C0-7D2E-4D7E-B07D-6CBD8ACB87EA}" srcId="{3FCF720B-B6B6-42DA-8ABC-2210272EDD99}" destId="{D0DACB6A-5D54-4EAD-8206-D22F1A84928D}" srcOrd="4" destOrd="0" parTransId="{9D5E1C78-A76C-4C94-ADBE-CEE0CF22E170}" sibTransId="{1A5DDD4F-99C5-40C0-9A23-EEABDE395FA2}"/>
    <dgm:cxn modelId="{37A751E2-2DF6-4806-9D0B-63B4D26420C1}" srcId="{3FCF720B-B6B6-42DA-8ABC-2210272EDD99}" destId="{8D896C3C-3FD5-495B-BEA8-247C87C1E42F}" srcOrd="3" destOrd="0" parTransId="{CA77AA58-E600-468A-9B11-19C241FF6EF9}" sibTransId="{60462C51-0C2B-433D-BF53-61529A973EB6}"/>
    <dgm:cxn modelId="{73C1ADF9-EC8C-424F-88CC-684D511CD33F}" type="presOf" srcId="{D0DACB6A-5D54-4EAD-8206-D22F1A84928D}" destId="{2A95842D-4D06-4999-865C-4D7F30195CFD}" srcOrd="0" destOrd="0" presId="urn:microsoft.com/office/officeart/2005/8/layout/default"/>
    <dgm:cxn modelId="{A7C5E790-34A1-4399-A2C0-F8701A24F7C5}" type="presParOf" srcId="{6FBE44AA-0E49-4802-87E3-E1B0D5055101}" destId="{ADAF2412-4294-4E63-89B1-1014F46ADA84}" srcOrd="0" destOrd="0" presId="urn:microsoft.com/office/officeart/2005/8/layout/default"/>
    <dgm:cxn modelId="{C774E7FE-CD6F-42DD-AEF5-9A6DE9D1651D}" type="presParOf" srcId="{6FBE44AA-0E49-4802-87E3-E1B0D5055101}" destId="{C70F0FA7-6EC9-449C-BCFC-EA0263F18CBE}" srcOrd="1" destOrd="0" presId="urn:microsoft.com/office/officeart/2005/8/layout/default"/>
    <dgm:cxn modelId="{65228D09-21D7-4C06-B175-7F4C56063C29}" type="presParOf" srcId="{6FBE44AA-0E49-4802-87E3-E1B0D5055101}" destId="{D71D0B0A-07FD-4016-9079-ABBDB9EFB9F2}" srcOrd="2" destOrd="0" presId="urn:microsoft.com/office/officeart/2005/8/layout/default"/>
    <dgm:cxn modelId="{42CCF829-ABAB-47FC-B97D-85BD868712F7}" type="presParOf" srcId="{6FBE44AA-0E49-4802-87E3-E1B0D5055101}" destId="{653B2154-3C61-4E74-9503-D06088117CEF}" srcOrd="3" destOrd="0" presId="urn:microsoft.com/office/officeart/2005/8/layout/default"/>
    <dgm:cxn modelId="{CC11C24E-307A-436E-85EA-46B1E6F96BBA}" type="presParOf" srcId="{6FBE44AA-0E49-4802-87E3-E1B0D5055101}" destId="{7ABFCEEA-97E9-4857-AE2A-204D856445E1}" srcOrd="4" destOrd="0" presId="urn:microsoft.com/office/officeart/2005/8/layout/default"/>
    <dgm:cxn modelId="{94CD1C53-5FB4-4344-9F38-570BAE40F84D}" type="presParOf" srcId="{6FBE44AA-0E49-4802-87E3-E1B0D5055101}" destId="{D5205404-92ED-47F2-B763-8CB12FD9F189}" srcOrd="5" destOrd="0" presId="urn:microsoft.com/office/officeart/2005/8/layout/default"/>
    <dgm:cxn modelId="{522165E6-9BDE-4CAE-983F-B52B00E308C4}" type="presParOf" srcId="{6FBE44AA-0E49-4802-87E3-E1B0D5055101}" destId="{9405B0BA-1A85-49FF-8A3F-3CD76A574CC6}" srcOrd="6" destOrd="0" presId="urn:microsoft.com/office/officeart/2005/8/layout/default"/>
    <dgm:cxn modelId="{F007BD23-DC93-4FC7-998E-7AA332B83AD3}" type="presParOf" srcId="{6FBE44AA-0E49-4802-87E3-E1B0D5055101}" destId="{188CF353-EDE0-4706-B1D5-04FCC74A4EB7}" srcOrd="7" destOrd="0" presId="urn:microsoft.com/office/officeart/2005/8/layout/default"/>
    <dgm:cxn modelId="{BE216965-30CB-45C0-B387-BC704F4AFFC0}" type="presParOf" srcId="{6FBE44AA-0E49-4802-87E3-E1B0D5055101}" destId="{2A95842D-4D06-4999-865C-4D7F30195CFD}" srcOrd="8" destOrd="0" presId="urn:microsoft.com/office/officeart/2005/8/layout/default"/>
    <dgm:cxn modelId="{02E0C5FE-6833-48FB-A9FC-2E61063C3C22}" type="presParOf" srcId="{6FBE44AA-0E49-4802-87E3-E1B0D5055101}" destId="{33995304-4BCE-433C-903B-CEF1A7C40F1E}" srcOrd="9" destOrd="0" presId="urn:microsoft.com/office/officeart/2005/8/layout/default"/>
    <dgm:cxn modelId="{B918E3E4-2AA4-4C7F-AA34-1C507A7C6597}" type="presParOf" srcId="{6FBE44AA-0E49-4802-87E3-E1B0D5055101}" destId="{3969C0E7-EAA9-40F6-A31A-481E1F99E20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19AE6B-7269-40D1-9EBA-AC8BA147F08E}" type="doc">
      <dgm:prSet loTypeId="urn:microsoft.com/office/officeart/2005/8/layout/default" loCatId="list" qsTypeId="urn:microsoft.com/office/officeart/2005/8/quickstyle/simple3" qsCatId="simple" csTypeId="urn:microsoft.com/office/officeart/2005/8/colors/colorful1" csCatId="colorful"/>
      <dgm:spPr/>
      <dgm:t>
        <a:bodyPr/>
        <a:lstStyle/>
        <a:p>
          <a:endParaRPr lang="en-US"/>
        </a:p>
      </dgm:t>
    </dgm:pt>
    <dgm:pt modelId="{79594273-F445-420D-8A21-77ECD732E5DA}">
      <dgm:prSet/>
      <dgm:spPr/>
      <dgm:t>
        <a:bodyPr/>
        <a:lstStyle/>
        <a:p>
          <a:r>
            <a:rPr lang="en-US"/>
            <a:t>Post Traumatic Stress Disorder (PTSD)</a:t>
          </a:r>
        </a:p>
      </dgm:t>
    </dgm:pt>
    <dgm:pt modelId="{8D66B15D-77DA-4A44-9C8A-82156D5232BD}" type="parTrans" cxnId="{15B220DA-443E-401B-B448-73EEF92F7426}">
      <dgm:prSet/>
      <dgm:spPr/>
      <dgm:t>
        <a:bodyPr/>
        <a:lstStyle/>
        <a:p>
          <a:endParaRPr lang="en-US"/>
        </a:p>
      </dgm:t>
    </dgm:pt>
    <dgm:pt modelId="{2A039714-CF92-42C8-8766-395232FDABC0}" type="sibTrans" cxnId="{15B220DA-443E-401B-B448-73EEF92F7426}">
      <dgm:prSet/>
      <dgm:spPr/>
      <dgm:t>
        <a:bodyPr/>
        <a:lstStyle/>
        <a:p>
          <a:endParaRPr lang="en-US"/>
        </a:p>
      </dgm:t>
    </dgm:pt>
    <dgm:pt modelId="{42793C92-1606-4FC2-9C1C-2B1625E02C6C}">
      <dgm:prSet/>
      <dgm:spPr/>
      <dgm:t>
        <a:bodyPr/>
        <a:lstStyle/>
        <a:p>
          <a:r>
            <a:rPr lang="en-US"/>
            <a:t>Generalized Anxiety Disorder</a:t>
          </a:r>
        </a:p>
      </dgm:t>
    </dgm:pt>
    <dgm:pt modelId="{95C4A812-AEDD-437A-8CC5-D7EB4E45C592}" type="parTrans" cxnId="{E03163DA-5CA3-400C-9149-32CF6DE6D440}">
      <dgm:prSet/>
      <dgm:spPr/>
      <dgm:t>
        <a:bodyPr/>
        <a:lstStyle/>
        <a:p>
          <a:endParaRPr lang="en-US"/>
        </a:p>
      </dgm:t>
    </dgm:pt>
    <dgm:pt modelId="{000981EC-B6EC-4390-8A60-C513B446A77F}" type="sibTrans" cxnId="{E03163DA-5CA3-400C-9149-32CF6DE6D440}">
      <dgm:prSet/>
      <dgm:spPr/>
      <dgm:t>
        <a:bodyPr/>
        <a:lstStyle/>
        <a:p>
          <a:endParaRPr lang="en-US"/>
        </a:p>
      </dgm:t>
    </dgm:pt>
    <dgm:pt modelId="{FBBF71A4-5C29-431C-A091-EB5B415AB244}">
      <dgm:prSet/>
      <dgm:spPr/>
      <dgm:t>
        <a:bodyPr/>
        <a:lstStyle/>
        <a:p>
          <a:r>
            <a:rPr lang="en-US"/>
            <a:t>Obsessive-Compulsive Disorder</a:t>
          </a:r>
        </a:p>
      </dgm:t>
    </dgm:pt>
    <dgm:pt modelId="{4123A309-4710-4E68-A416-7D88AD7EB9C4}" type="parTrans" cxnId="{A44A4110-C57B-4B4B-AD9F-9680DDC3074B}">
      <dgm:prSet/>
      <dgm:spPr/>
      <dgm:t>
        <a:bodyPr/>
        <a:lstStyle/>
        <a:p>
          <a:endParaRPr lang="en-US"/>
        </a:p>
      </dgm:t>
    </dgm:pt>
    <dgm:pt modelId="{26E3EF96-CDFF-4181-B1A7-631C0983846A}" type="sibTrans" cxnId="{A44A4110-C57B-4B4B-AD9F-9680DDC3074B}">
      <dgm:prSet/>
      <dgm:spPr/>
      <dgm:t>
        <a:bodyPr/>
        <a:lstStyle/>
        <a:p>
          <a:endParaRPr lang="en-US"/>
        </a:p>
      </dgm:t>
    </dgm:pt>
    <dgm:pt modelId="{53490993-FA2D-444B-9420-FFC4FC9368D6}">
      <dgm:prSet/>
      <dgm:spPr/>
      <dgm:t>
        <a:bodyPr/>
        <a:lstStyle/>
        <a:p>
          <a:r>
            <a:rPr lang="en-US"/>
            <a:t>Social Anxiety Disorder</a:t>
          </a:r>
        </a:p>
      </dgm:t>
    </dgm:pt>
    <dgm:pt modelId="{E5B7B33C-2D4C-4718-859C-AF12E6D9A5AD}" type="parTrans" cxnId="{DB6C62B6-04D6-40CC-9C10-A2C285B75368}">
      <dgm:prSet/>
      <dgm:spPr/>
      <dgm:t>
        <a:bodyPr/>
        <a:lstStyle/>
        <a:p>
          <a:endParaRPr lang="en-US"/>
        </a:p>
      </dgm:t>
    </dgm:pt>
    <dgm:pt modelId="{C59915E6-308F-4D49-9D45-9EA11E073BAC}" type="sibTrans" cxnId="{DB6C62B6-04D6-40CC-9C10-A2C285B75368}">
      <dgm:prSet/>
      <dgm:spPr/>
      <dgm:t>
        <a:bodyPr/>
        <a:lstStyle/>
        <a:p>
          <a:endParaRPr lang="en-US"/>
        </a:p>
      </dgm:t>
    </dgm:pt>
    <dgm:pt modelId="{56B9CA01-640A-4FFF-B5DB-19ED2121B727}">
      <dgm:prSet/>
      <dgm:spPr/>
      <dgm:t>
        <a:bodyPr/>
        <a:lstStyle/>
        <a:p>
          <a:r>
            <a:rPr lang="en-US"/>
            <a:t>Everyday anxiety</a:t>
          </a:r>
        </a:p>
      </dgm:t>
    </dgm:pt>
    <dgm:pt modelId="{6925C671-D365-43DE-BF6B-778938864205}" type="parTrans" cxnId="{A7AD7960-2B14-4F4C-AFDF-3B274FA0FBB8}">
      <dgm:prSet/>
      <dgm:spPr/>
      <dgm:t>
        <a:bodyPr/>
        <a:lstStyle/>
        <a:p>
          <a:endParaRPr lang="en-US"/>
        </a:p>
      </dgm:t>
    </dgm:pt>
    <dgm:pt modelId="{3F28DD0F-AB00-403F-9A98-2ED0CAF2172A}" type="sibTrans" cxnId="{A7AD7960-2B14-4F4C-AFDF-3B274FA0FBB8}">
      <dgm:prSet/>
      <dgm:spPr/>
      <dgm:t>
        <a:bodyPr/>
        <a:lstStyle/>
        <a:p>
          <a:endParaRPr lang="en-US"/>
        </a:p>
      </dgm:t>
    </dgm:pt>
    <dgm:pt modelId="{D872C3B1-256D-47E5-AFC9-6A47B8051CCE}">
      <dgm:prSet/>
      <dgm:spPr/>
      <dgm:t>
        <a:bodyPr/>
        <a:lstStyle/>
        <a:p>
          <a:r>
            <a:rPr lang="en-US"/>
            <a:t>Agoraphobia</a:t>
          </a:r>
        </a:p>
      </dgm:t>
    </dgm:pt>
    <dgm:pt modelId="{05357738-915B-414F-9DFB-255751652F24}" type="parTrans" cxnId="{457AF875-7A19-4B1C-84D8-B993F2654CA5}">
      <dgm:prSet/>
      <dgm:spPr/>
      <dgm:t>
        <a:bodyPr/>
        <a:lstStyle/>
        <a:p>
          <a:endParaRPr lang="en-US"/>
        </a:p>
      </dgm:t>
    </dgm:pt>
    <dgm:pt modelId="{AC0FF317-87F2-4A26-86AD-547A0D8FDFB7}" type="sibTrans" cxnId="{457AF875-7A19-4B1C-84D8-B993F2654CA5}">
      <dgm:prSet/>
      <dgm:spPr/>
      <dgm:t>
        <a:bodyPr/>
        <a:lstStyle/>
        <a:p>
          <a:endParaRPr lang="en-US"/>
        </a:p>
      </dgm:t>
    </dgm:pt>
    <dgm:pt modelId="{65077E7A-2280-4BC8-8216-AD566607FCE8}">
      <dgm:prSet/>
      <dgm:spPr/>
      <dgm:t>
        <a:bodyPr/>
        <a:lstStyle/>
        <a:p>
          <a:r>
            <a:rPr lang="en-US"/>
            <a:t>Panic Disorder</a:t>
          </a:r>
        </a:p>
      </dgm:t>
    </dgm:pt>
    <dgm:pt modelId="{4EED9BAD-4DB2-4293-AC3B-8477C836FC04}" type="parTrans" cxnId="{121B9AC9-1B8E-478C-BBD7-79858F4F95A1}">
      <dgm:prSet/>
      <dgm:spPr/>
      <dgm:t>
        <a:bodyPr/>
        <a:lstStyle/>
        <a:p>
          <a:endParaRPr lang="en-US"/>
        </a:p>
      </dgm:t>
    </dgm:pt>
    <dgm:pt modelId="{3D3E6D25-7DA4-4715-9857-31231A46F401}" type="sibTrans" cxnId="{121B9AC9-1B8E-478C-BBD7-79858F4F95A1}">
      <dgm:prSet/>
      <dgm:spPr/>
      <dgm:t>
        <a:bodyPr/>
        <a:lstStyle/>
        <a:p>
          <a:endParaRPr lang="en-US"/>
        </a:p>
      </dgm:t>
    </dgm:pt>
    <dgm:pt modelId="{327ACACA-02F7-48CB-A3C3-AD6916BD2ED1}">
      <dgm:prSet/>
      <dgm:spPr/>
      <dgm:t>
        <a:bodyPr/>
        <a:lstStyle/>
        <a:p>
          <a:r>
            <a:rPr lang="en-US"/>
            <a:t>Phobia</a:t>
          </a:r>
        </a:p>
      </dgm:t>
    </dgm:pt>
    <dgm:pt modelId="{B0A4BEC8-A057-412C-8810-81E7366B4109}" type="parTrans" cxnId="{080E38A2-CF90-4ECE-A2D1-2D295F1B381A}">
      <dgm:prSet/>
      <dgm:spPr/>
      <dgm:t>
        <a:bodyPr/>
        <a:lstStyle/>
        <a:p>
          <a:endParaRPr lang="en-US"/>
        </a:p>
      </dgm:t>
    </dgm:pt>
    <dgm:pt modelId="{26F25FF5-0014-454E-9924-DD7036E0BFA1}" type="sibTrans" cxnId="{080E38A2-CF90-4ECE-A2D1-2D295F1B381A}">
      <dgm:prSet/>
      <dgm:spPr/>
      <dgm:t>
        <a:bodyPr/>
        <a:lstStyle/>
        <a:p>
          <a:endParaRPr lang="en-US"/>
        </a:p>
      </dgm:t>
    </dgm:pt>
    <dgm:pt modelId="{6AA16EBB-879A-4E36-AAF3-9B01E8DA7488}">
      <dgm:prSet/>
      <dgm:spPr/>
      <dgm:t>
        <a:bodyPr/>
        <a:lstStyle/>
        <a:p>
          <a:r>
            <a:rPr lang="en-US"/>
            <a:t>Stress</a:t>
          </a:r>
        </a:p>
      </dgm:t>
    </dgm:pt>
    <dgm:pt modelId="{81D986C4-7D7E-4DB3-9DD9-04F1620C2DD4}" type="parTrans" cxnId="{081E56CE-CE6A-4A2D-956D-0F5B2AF72D05}">
      <dgm:prSet/>
      <dgm:spPr/>
      <dgm:t>
        <a:bodyPr/>
        <a:lstStyle/>
        <a:p>
          <a:endParaRPr lang="en-US"/>
        </a:p>
      </dgm:t>
    </dgm:pt>
    <dgm:pt modelId="{49282D7C-9985-4094-B004-9FA86A7BE80C}" type="sibTrans" cxnId="{081E56CE-CE6A-4A2D-956D-0F5B2AF72D05}">
      <dgm:prSet/>
      <dgm:spPr/>
      <dgm:t>
        <a:bodyPr/>
        <a:lstStyle/>
        <a:p>
          <a:endParaRPr lang="en-US"/>
        </a:p>
      </dgm:t>
    </dgm:pt>
    <dgm:pt modelId="{D84DA529-F5F8-426E-A773-11803B68C0C2}">
      <dgm:prSet/>
      <dgm:spPr/>
      <dgm:t>
        <a:bodyPr/>
        <a:lstStyle/>
        <a:p>
          <a:r>
            <a:rPr lang="en-US"/>
            <a:t>Worry</a:t>
          </a:r>
        </a:p>
      </dgm:t>
    </dgm:pt>
    <dgm:pt modelId="{1BF2192B-B144-4DB1-B177-3439D5B1027A}" type="parTrans" cxnId="{836E97A0-BAC3-45DA-BF8B-2B0B72EC7160}">
      <dgm:prSet/>
      <dgm:spPr/>
      <dgm:t>
        <a:bodyPr/>
        <a:lstStyle/>
        <a:p>
          <a:endParaRPr lang="en-US"/>
        </a:p>
      </dgm:t>
    </dgm:pt>
    <dgm:pt modelId="{5833D537-349A-44A2-A4A3-F5418E6A710D}" type="sibTrans" cxnId="{836E97A0-BAC3-45DA-BF8B-2B0B72EC7160}">
      <dgm:prSet/>
      <dgm:spPr/>
      <dgm:t>
        <a:bodyPr/>
        <a:lstStyle/>
        <a:p>
          <a:endParaRPr lang="en-US"/>
        </a:p>
      </dgm:t>
    </dgm:pt>
    <dgm:pt modelId="{3661DCDF-5142-4A73-9AAC-135623D3C5F0}" type="pres">
      <dgm:prSet presAssocID="{4D19AE6B-7269-40D1-9EBA-AC8BA147F08E}" presName="diagram" presStyleCnt="0">
        <dgm:presLayoutVars>
          <dgm:dir/>
          <dgm:resizeHandles val="exact"/>
        </dgm:presLayoutVars>
      </dgm:prSet>
      <dgm:spPr/>
    </dgm:pt>
    <dgm:pt modelId="{94DD69F7-3E07-4EBB-BDFA-4C75023A2B24}" type="pres">
      <dgm:prSet presAssocID="{79594273-F445-420D-8A21-77ECD732E5DA}" presName="node" presStyleLbl="node1" presStyleIdx="0" presStyleCnt="10">
        <dgm:presLayoutVars>
          <dgm:bulletEnabled val="1"/>
        </dgm:presLayoutVars>
      </dgm:prSet>
      <dgm:spPr/>
    </dgm:pt>
    <dgm:pt modelId="{84ABA95A-21B0-432F-88B5-7B66F4344053}" type="pres">
      <dgm:prSet presAssocID="{2A039714-CF92-42C8-8766-395232FDABC0}" presName="sibTrans" presStyleCnt="0"/>
      <dgm:spPr/>
    </dgm:pt>
    <dgm:pt modelId="{E58752C3-C949-4385-8EF0-834D0DC5CABD}" type="pres">
      <dgm:prSet presAssocID="{42793C92-1606-4FC2-9C1C-2B1625E02C6C}" presName="node" presStyleLbl="node1" presStyleIdx="1" presStyleCnt="10">
        <dgm:presLayoutVars>
          <dgm:bulletEnabled val="1"/>
        </dgm:presLayoutVars>
      </dgm:prSet>
      <dgm:spPr/>
    </dgm:pt>
    <dgm:pt modelId="{C6010609-38C6-4FF1-A4B3-3E907E72D729}" type="pres">
      <dgm:prSet presAssocID="{000981EC-B6EC-4390-8A60-C513B446A77F}" presName="sibTrans" presStyleCnt="0"/>
      <dgm:spPr/>
    </dgm:pt>
    <dgm:pt modelId="{09A30CD1-DC84-4224-ABC2-ADE14E1E579B}" type="pres">
      <dgm:prSet presAssocID="{FBBF71A4-5C29-431C-A091-EB5B415AB244}" presName="node" presStyleLbl="node1" presStyleIdx="2" presStyleCnt="10">
        <dgm:presLayoutVars>
          <dgm:bulletEnabled val="1"/>
        </dgm:presLayoutVars>
      </dgm:prSet>
      <dgm:spPr/>
    </dgm:pt>
    <dgm:pt modelId="{27BFB8F7-E809-49C1-B56F-D1DA39D47434}" type="pres">
      <dgm:prSet presAssocID="{26E3EF96-CDFF-4181-B1A7-631C0983846A}" presName="sibTrans" presStyleCnt="0"/>
      <dgm:spPr/>
    </dgm:pt>
    <dgm:pt modelId="{96AA8B6F-1B53-4986-BFEB-C16B7DCF5873}" type="pres">
      <dgm:prSet presAssocID="{53490993-FA2D-444B-9420-FFC4FC9368D6}" presName="node" presStyleLbl="node1" presStyleIdx="3" presStyleCnt="10">
        <dgm:presLayoutVars>
          <dgm:bulletEnabled val="1"/>
        </dgm:presLayoutVars>
      </dgm:prSet>
      <dgm:spPr/>
    </dgm:pt>
    <dgm:pt modelId="{02104F59-4D65-4023-B9CF-14D2F5D554BA}" type="pres">
      <dgm:prSet presAssocID="{C59915E6-308F-4D49-9D45-9EA11E073BAC}" presName="sibTrans" presStyleCnt="0"/>
      <dgm:spPr/>
    </dgm:pt>
    <dgm:pt modelId="{876D6369-D96D-4847-9543-78BDEDD786A0}" type="pres">
      <dgm:prSet presAssocID="{56B9CA01-640A-4FFF-B5DB-19ED2121B727}" presName="node" presStyleLbl="node1" presStyleIdx="4" presStyleCnt="10">
        <dgm:presLayoutVars>
          <dgm:bulletEnabled val="1"/>
        </dgm:presLayoutVars>
      </dgm:prSet>
      <dgm:spPr/>
    </dgm:pt>
    <dgm:pt modelId="{E8C98910-C896-4D40-8F64-5B755E4CCAE1}" type="pres">
      <dgm:prSet presAssocID="{3F28DD0F-AB00-403F-9A98-2ED0CAF2172A}" presName="sibTrans" presStyleCnt="0"/>
      <dgm:spPr/>
    </dgm:pt>
    <dgm:pt modelId="{9F96A110-2BA8-45D8-BF38-FC32390E44A4}" type="pres">
      <dgm:prSet presAssocID="{D872C3B1-256D-47E5-AFC9-6A47B8051CCE}" presName="node" presStyleLbl="node1" presStyleIdx="5" presStyleCnt="10">
        <dgm:presLayoutVars>
          <dgm:bulletEnabled val="1"/>
        </dgm:presLayoutVars>
      </dgm:prSet>
      <dgm:spPr/>
    </dgm:pt>
    <dgm:pt modelId="{F0CBA2E0-A2A9-4D6E-AB34-212B45D86F16}" type="pres">
      <dgm:prSet presAssocID="{AC0FF317-87F2-4A26-86AD-547A0D8FDFB7}" presName="sibTrans" presStyleCnt="0"/>
      <dgm:spPr/>
    </dgm:pt>
    <dgm:pt modelId="{338964FE-BC1F-4C06-86C7-4BDACFF543CF}" type="pres">
      <dgm:prSet presAssocID="{65077E7A-2280-4BC8-8216-AD566607FCE8}" presName="node" presStyleLbl="node1" presStyleIdx="6" presStyleCnt="10">
        <dgm:presLayoutVars>
          <dgm:bulletEnabled val="1"/>
        </dgm:presLayoutVars>
      </dgm:prSet>
      <dgm:spPr/>
    </dgm:pt>
    <dgm:pt modelId="{8EC9690A-42A2-468A-A536-6CC2DBCB7CA5}" type="pres">
      <dgm:prSet presAssocID="{3D3E6D25-7DA4-4715-9857-31231A46F401}" presName="sibTrans" presStyleCnt="0"/>
      <dgm:spPr/>
    </dgm:pt>
    <dgm:pt modelId="{37220B47-667E-4977-A8D7-A282613C1623}" type="pres">
      <dgm:prSet presAssocID="{327ACACA-02F7-48CB-A3C3-AD6916BD2ED1}" presName="node" presStyleLbl="node1" presStyleIdx="7" presStyleCnt="10">
        <dgm:presLayoutVars>
          <dgm:bulletEnabled val="1"/>
        </dgm:presLayoutVars>
      </dgm:prSet>
      <dgm:spPr/>
    </dgm:pt>
    <dgm:pt modelId="{BC28269F-6B51-4E6D-8E2A-A252182B7AFD}" type="pres">
      <dgm:prSet presAssocID="{26F25FF5-0014-454E-9924-DD7036E0BFA1}" presName="sibTrans" presStyleCnt="0"/>
      <dgm:spPr/>
    </dgm:pt>
    <dgm:pt modelId="{8A1C07F9-659F-41F8-A5E4-ECB6D2DB753B}" type="pres">
      <dgm:prSet presAssocID="{6AA16EBB-879A-4E36-AAF3-9B01E8DA7488}" presName="node" presStyleLbl="node1" presStyleIdx="8" presStyleCnt="10">
        <dgm:presLayoutVars>
          <dgm:bulletEnabled val="1"/>
        </dgm:presLayoutVars>
      </dgm:prSet>
      <dgm:spPr/>
    </dgm:pt>
    <dgm:pt modelId="{CC6E33F9-615D-4B3B-A6E8-9ABA74AAFCF1}" type="pres">
      <dgm:prSet presAssocID="{49282D7C-9985-4094-B004-9FA86A7BE80C}" presName="sibTrans" presStyleCnt="0"/>
      <dgm:spPr/>
    </dgm:pt>
    <dgm:pt modelId="{84AACB01-BB0B-413F-9431-7F60DF98719D}" type="pres">
      <dgm:prSet presAssocID="{D84DA529-F5F8-426E-A773-11803B68C0C2}" presName="node" presStyleLbl="node1" presStyleIdx="9" presStyleCnt="10">
        <dgm:presLayoutVars>
          <dgm:bulletEnabled val="1"/>
        </dgm:presLayoutVars>
      </dgm:prSet>
      <dgm:spPr/>
    </dgm:pt>
  </dgm:ptLst>
  <dgm:cxnLst>
    <dgm:cxn modelId="{1ADE1103-6D03-4780-808A-5C42F69305F8}" type="presOf" srcId="{53490993-FA2D-444B-9420-FFC4FC9368D6}" destId="{96AA8B6F-1B53-4986-BFEB-C16B7DCF5873}" srcOrd="0" destOrd="0" presId="urn:microsoft.com/office/officeart/2005/8/layout/default"/>
    <dgm:cxn modelId="{A44A4110-C57B-4B4B-AD9F-9680DDC3074B}" srcId="{4D19AE6B-7269-40D1-9EBA-AC8BA147F08E}" destId="{FBBF71A4-5C29-431C-A091-EB5B415AB244}" srcOrd="2" destOrd="0" parTransId="{4123A309-4710-4E68-A416-7D88AD7EB9C4}" sibTransId="{26E3EF96-CDFF-4181-B1A7-631C0983846A}"/>
    <dgm:cxn modelId="{0D81EE13-157F-4B38-97F1-D9426E4A051F}" type="presOf" srcId="{6AA16EBB-879A-4E36-AAF3-9B01E8DA7488}" destId="{8A1C07F9-659F-41F8-A5E4-ECB6D2DB753B}" srcOrd="0" destOrd="0" presId="urn:microsoft.com/office/officeart/2005/8/layout/default"/>
    <dgm:cxn modelId="{CE72493F-E612-4BA1-810E-33253A701895}" type="presOf" srcId="{FBBF71A4-5C29-431C-A091-EB5B415AB244}" destId="{09A30CD1-DC84-4224-ABC2-ADE14E1E579B}" srcOrd="0" destOrd="0" presId="urn:microsoft.com/office/officeart/2005/8/layout/default"/>
    <dgm:cxn modelId="{A7AD7960-2B14-4F4C-AFDF-3B274FA0FBB8}" srcId="{4D19AE6B-7269-40D1-9EBA-AC8BA147F08E}" destId="{56B9CA01-640A-4FFF-B5DB-19ED2121B727}" srcOrd="4" destOrd="0" parTransId="{6925C671-D365-43DE-BF6B-778938864205}" sibTransId="{3F28DD0F-AB00-403F-9A98-2ED0CAF2172A}"/>
    <dgm:cxn modelId="{B2A4D261-E978-49E5-8DE2-6A5035929CA2}" type="presOf" srcId="{D84DA529-F5F8-426E-A773-11803B68C0C2}" destId="{84AACB01-BB0B-413F-9431-7F60DF98719D}" srcOrd="0" destOrd="0" presId="urn:microsoft.com/office/officeart/2005/8/layout/default"/>
    <dgm:cxn modelId="{A592716A-E64A-47B2-BBDD-3BC7EAE10BED}" type="presOf" srcId="{327ACACA-02F7-48CB-A3C3-AD6916BD2ED1}" destId="{37220B47-667E-4977-A8D7-A282613C1623}" srcOrd="0" destOrd="0" presId="urn:microsoft.com/office/officeart/2005/8/layout/default"/>
    <dgm:cxn modelId="{6AAB2970-69D5-4521-B106-59683DE80AC2}" type="presOf" srcId="{4D19AE6B-7269-40D1-9EBA-AC8BA147F08E}" destId="{3661DCDF-5142-4A73-9AAC-135623D3C5F0}" srcOrd="0" destOrd="0" presId="urn:microsoft.com/office/officeart/2005/8/layout/default"/>
    <dgm:cxn modelId="{457AF875-7A19-4B1C-84D8-B993F2654CA5}" srcId="{4D19AE6B-7269-40D1-9EBA-AC8BA147F08E}" destId="{D872C3B1-256D-47E5-AFC9-6A47B8051CCE}" srcOrd="5" destOrd="0" parTransId="{05357738-915B-414F-9DFB-255751652F24}" sibTransId="{AC0FF317-87F2-4A26-86AD-547A0D8FDFB7}"/>
    <dgm:cxn modelId="{14034179-E33F-4300-A8D7-E2476DCAABB6}" type="presOf" srcId="{65077E7A-2280-4BC8-8216-AD566607FCE8}" destId="{338964FE-BC1F-4C06-86C7-4BDACFF543CF}" srcOrd="0" destOrd="0" presId="urn:microsoft.com/office/officeart/2005/8/layout/default"/>
    <dgm:cxn modelId="{836E97A0-BAC3-45DA-BF8B-2B0B72EC7160}" srcId="{4D19AE6B-7269-40D1-9EBA-AC8BA147F08E}" destId="{D84DA529-F5F8-426E-A773-11803B68C0C2}" srcOrd="9" destOrd="0" parTransId="{1BF2192B-B144-4DB1-B177-3439D5B1027A}" sibTransId="{5833D537-349A-44A2-A4A3-F5418E6A710D}"/>
    <dgm:cxn modelId="{080E38A2-CF90-4ECE-A2D1-2D295F1B381A}" srcId="{4D19AE6B-7269-40D1-9EBA-AC8BA147F08E}" destId="{327ACACA-02F7-48CB-A3C3-AD6916BD2ED1}" srcOrd="7" destOrd="0" parTransId="{B0A4BEC8-A057-412C-8810-81E7366B4109}" sibTransId="{26F25FF5-0014-454E-9924-DD7036E0BFA1}"/>
    <dgm:cxn modelId="{E60148AC-8BB3-4E7D-B9C7-59759A4A972C}" type="presOf" srcId="{D872C3B1-256D-47E5-AFC9-6A47B8051CCE}" destId="{9F96A110-2BA8-45D8-BF38-FC32390E44A4}" srcOrd="0" destOrd="0" presId="urn:microsoft.com/office/officeart/2005/8/layout/default"/>
    <dgm:cxn modelId="{496477AE-6C2A-4F4F-9702-75F3ADA75A9F}" type="presOf" srcId="{42793C92-1606-4FC2-9C1C-2B1625E02C6C}" destId="{E58752C3-C949-4385-8EF0-834D0DC5CABD}" srcOrd="0" destOrd="0" presId="urn:microsoft.com/office/officeart/2005/8/layout/default"/>
    <dgm:cxn modelId="{DB6C62B6-04D6-40CC-9C10-A2C285B75368}" srcId="{4D19AE6B-7269-40D1-9EBA-AC8BA147F08E}" destId="{53490993-FA2D-444B-9420-FFC4FC9368D6}" srcOrd="3" destOrd="0" parTransId="{E5B7B33C-2D4C-4718-859C-AF12E6D9A5AD}" sibTransId="{C59915E6-308F-4D49-9D45-9EA11E073BAC}"/>
    <dgm:cxn modelId="{121B9AC9-1B8E-478C-BBD7-79858F4F95A1}" srcId="{4D19AE6B-7269-40D1-9EBA-AC8BA147F08E}" destId="{65077E7A-2280-4BC8-8216-AD566607FCE8}" srcOrd="6" destOrd="0" parTransId="{4EED9BAD-4DB2-4293-AC3B-8477C836FC04}" sibTransId="{3D3E6D25-7DA4-4715-9857-31231A46F401}"/>
    <dgm:cxn modelId="{081E56CE-CE6A-4A2D-956D-0F5B2AF72D05}" srcId="{4D19AE6B-7269-40D1-9EBA-AC8BA147F08E}" destId="{6AA16EBB-879A-4E36-AAF3-9B01E8DA7488}" srcOrd="8" destOrd="0" parTransId="{81D986C4-7D7E-4DB3-9DD9-04F1620C2DD4}" sibTransId="{49282D7C-9985-4094-B004-9FA86A7BE80C}"/>
    <dgm:cxn modelId="{15B220DA-443E-401B-B448-73EEF92F7426}" srcId="{4D19AE6B-7269-40D1-9EBA-AC8BA147F08E}" destId="{79594273-F445-420D-8A21-77ECD732E5DA}" srcOrd="0" destOrd="0" parTransId="{8D66B15D-77DA-4A44-9C8A-82156D5232BD}" sibTransId="{2A039714-CF92-42C8-8766-395232FDABC0}"/>
    <dgm:cxn modelId="{E03163DA-5CA3-400C-9149-32CF6DE6D440}" srcId="{4D19AE6B-7269-40D1-9EBA-AC8BA147F08E}" destId="{42793C92-1606-4FC2-9C1C-2B1625E02C6C}" srcOrd="1" destOrd="0" parTransId="{95C4A812-AEDD-437A-8CC5-D7EB4E45C592}" sibTransId="{000981EC-B6EC-4390-8A60-C513B446A77F}"/>
    <dgm:cxn modelId="{94C8D6E0-CF51-41A6-BE76-C890C88C14AD}" type="presOf" srcId="{79594273-F445-420D-8A21-77ECD732E5DA}" destId="{94DD69F7-3E07-4EBB-BDFA-4C75023A2B24}" srcOrd="0" destOrd="0" presId="urn:microsoft.com/office/officeart/2005/8/layout/default"/>
    <dgm:cxn modelId="{ADF06DEB-B56E-495B-B277-CB09C1139B38}" type="presOf" srcId="{56B9CA01-640A-4FFF-B5DB-19ED2121B727}" destId="{876D6369-D96D-4847-9543-78BDEDD786A0}" srcOrd="0" destOrd="0" presId="urn:microsoft.com/office/officeart/2005/8/layout/default"/>
    <dgm:cxn modelId="{BAD10DCA-6986-4685-BE80-0378BF199EA5}" type="presParOf" srcId="{3661DCDF-5142-4A73-9AAC-135623D3C5F0}" destId="{94DD69F7-3E07-4EBB-BDFA-4C75023A2B24}" srcOrd="0" destOrd="0" presId="urn:microsoft.com/office/officeart/2005/8/layout/default"/>
    <dgm:cxn modelId="{69F70B8C-29E0-4FDA-898B-C0BA476672EB}" type="presParOf" srcId="{3661DCDF-5142-4A73-9AAC-135623D3C5F0}" destId="{84ABA95A-21B0-432F-88B5-7B66F4344053}" srcOrd="1" destOrd="0" presId="urn:microsoft.com/office/officeart/2005/8/layout/default"/>
    <dgm:cxn modelId="{1417ED86-6D98-46D0-A070-D8DCF760B884}" type="presParOf" srcId="{3661DCDF-5142-4A73-9AAC-135623D3C5F0}" destId="{E58752C3-C949-4385-8EF0-834D0DC5CABD}" srcOrd="2" destOrd="0" presId="urn:microsoft.com/office/officeart/2005/8/layout/default"/>
    <dgm:cxn modelId="{6AD903A8-8D83-4409-A688-2DA9DA763E2A}" type="presParOf" srcId="{3661DCDF-5142-4A73-9AAC-135623D3C5F0}" destId="{C6010609-38C6-4FF1-A4B3-3E907E72D729}" srcOrd="3" destOrd="0" presId="urn:microsoft.com/office/officeart/2005/8/layout/default"/>
    <dgm:cxn modelId="{B8189E4F-7D46-479E-B840-CF0F0171BA88}" type="presParOf" srcId="{3661DCDF-5142-4A73-9AAC-135623D3C5F0}" destId="{09A30CD1-DC84-4224-ABC2-ADE14E1E579B}" srcOrd="4" destOrd="0" presId="urn:microsoft.com/office/officeart/2005/8/layout/default"/>
    <dgm:cxn modelId="{D8E633E6-EDB8-4B61-AE31-8286ABB5B37F}" type="presParOf" srcId="{3661DCDF-5142-4A73-9AAC-135623D3C5F0}" destId="{27BFB8F7-E809-49C1-B56F-D1DA39D47434}" srcOrd="5" destOrd="0" presId="urn:microsoft.com/office/officeart/2005/8/layout/default"/>
    <dgm:cxn modelId="{A140DAEE-76A1-4237-82E6-9F706D637701}" type="presParOf" srcId="{3661DCDF-5142-4A73-9AAC-135623D3C5F0}" destId="{96AA8B6F-1B53-4986-BFEB-C16B7DCF5873}" srcOrd="6" destOrd="0" presId="urn:microsoft.com/office/officeart/2005/8/layout/default"/>
    <dgm:cxn modelId="{75265DA0-1EDF-4D82-AE3C-879ACD9F706D}" type="presParOf" srcId="{3661DCDF-5142-4A73-9AAC-135623D3C5F0}" destId="{02104F59-4D65-4023-B9CF-14D2F5D554BA}" srcOrd="7" destOrd="0" presId="urn:microsoft.com/office/officeart/2005/8/layout/default"/>
    <dgm:cxn modelId="{47060266-51EC-4987-895E-7349EA4E2934}" type="presParOf" srcId="{3661DCDF-5142-4A73-9AAC-135623D3C5F0}" destId="{876D6369-D96D-4847-9543-78BDEDD786A0}" srcOrd="8" destOrd="0" presId="urn:microsoft.com/office/officeart/2005/8/layout/default"/>
    <dgm:cxn modelId="{E7F311CE-D1E5-45FF-9342-9EA3438C2569}" type="presParOf" srcId="{3661DCDF-5142-4A73-9AAC-135623D3C5F0}" destId="{E8C98910-C896-4D40-8F64-5B755E4CCAE1}" srcOrd="9" destOrd="0" presId="urn:microsoft.com/office/officeart/2005/8/layout/default"/>
    <dgm:cxn modelId="{7E8399B2-07BA-43EA-B1EC-DF1DCCDF58D2}" type="presParOf" srcId="{3661DCDF-5142-4A73-9AAC-135623D3C5F0}" destId="{9F96A110-2BA8-45D8-BF38-FC32390E44A4}" srcOrd="10" destOrd="0" presId="urn:microsoft.com/office/officeart/2005/8/layout/default"/>
    <dgm:cxn modelId="{A49D4937-FC15-4222-86C1-1DD7EF7C94C8}" type="presParOf" srcId="{3661DCDF-5142-4A73-9AAC-135623D3C5F0}" destId="{F0CBA2E0-A2A9-4D6E-AB34-212B45D86F16}" srcOrd="11" destOrd="0" presId="urn:microsoft.com/office/officeart/2005/8/layout/default"/>
    <dgm:cxn modelId="{A97D07C4-56B2-4B74-80E1-20CAD2B57C43}" type="presParOf" srcId="{3661DCDF-5142-4A73-9AAC-135623D3C5F0}" destId="{338964FE-BC1F-4C06-86C7-4BDACFF543CF}" srcOrd="12" destOrd="0" presId="urn:microsoft.com/office/officeart/2005/8/layout/default"/>
    <dgm:cxn modelId="{5197D811-51BD-4176-ADB8-5610AE54F252}" type="presParOf" srcId="{3661DCDF-5142-4A73-9AAC-135623D3C5F0}" destId="{8EC9690A-42A2-468A-A536-6CC2DBCB7CA5}" srcOrd="13" destOrd="0" presId="urn:microsoft.com/office/officeart/2005/8/layout/default"/>
    <dgm:cxn modelId="{43B02E11-1EA8-4649-B1AF-BF6BB45C0AA3}" type="presParOf" srcId="{3661DCDF-5142-4A73-9AAC-135623D3C5F0}" destId="{37220B47-667E-4977-A8D7-A282613C1623}" srcOrd="14" destOrd="0" presId="urn:microsoft.com/office/officeart/2005/8/layout/default"/>
    <dgm:cxn modelId="{61D602EF-49A4-4C83-846D-B4897C22EC0B}" type="presParOf" srcId="{3661DCDF-5142-4A73-9AAC-135623D3C5F0}" destId="{BC28269F-6B51-4E6D-8E2A-A252182B7AFD}" srcOrd="15" destOrd="0" presId="urn:microsoft.com/office/officeart/2005/8/layout/default"/>
    <dgm:cxn modelId="{A2BA0955-1B38-4173-9331-7959DB63C6EA}" type="presParOf" srcId="{3661DCDF-5142-4A73-9AAC-135623D3C5F0}" destId="{8A1C07F9-659F-41F8-A5E4-ECB6D2DB753B}" srcOrd="16" destOrd="0" presId="urn:microsoft.com/office/officeart/2005/8/layout/default"/>
    <dgm:cxn modelId="{726F4520-CD81-4BD1-8679-C643B7E20D04}" type="presParOf" srcId="{3661DCDF-5142-4A73-9AAC-135623D3C5F0}" destId="{CC6E33F9-615D-4B3B-A6E8-9ABA74AAFCF1}" srcOrd="17" destOrd="0" presId="urn:microsoft.com/office/officeart/2005/8/layout/default"/>
    <dgm:cxn modelId="{798EB987-701B-4339-BA1B-0F302C8F57FC}" type="presParOf" srcId="{3661DCDF-5142-4A73-9AAC-135623D3C5F0}" destId="{84AACB01-BB0B-413F-9431-7F60DF98719D}"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63E270-8B0B-4F2F-B400-DD1899A7BF98}" type="doc">
      <dgm:prSet loTypeId="urn:microsoft.com/office/officeart/2008/layout/LinedList" loCatId="list" qsTypeId="urn:microsoft.com/office/officeart/2005/8/quickstyle/simple3" qsCatId="simple" csTypeId="urn:microsoft.com/office/officeart/2005/8/colors/colorful5" csCatId="colorful"/>
      <dgm:spPr/>
      <dgm:t>
        <a:bodyPr/>
        <a:lstStyle/>
        <a:p>
          <a:endParaRPr lang="en-US"/>
        </a:p>
      </dgm:t>
    </dgm:pt>
    <dgm:pt modelId="{1D293654-0C46-451D-92FE-EE8FD4D5B7FB}">
      <dgm:prSet/>
      <dgm:spPr/>
      <dgm:t>
        <a:bodyPr/>
        <a:lstStyle/>
        <a:p>
          <a:r>
            <a:rPr lang="en-US" baseline="0"/>
            <a:t>Uncontrollable feelings of panic</a:t>
          </a:r>
          <a:endParaRPr lang="en-US"/>
        </a:p>
      </dgm:t>
    </dgm:pt>
    <dgm:pt modelId="{4F71C1E9-8E11-4362-97D0-92530E606A3F}" type="parTrans" cxnId="{532BA86E-5F0C-4402-8D8F-16F0E5E79D42}">
      <dgm:prSet/>
      <dgm:spPr/>
      <dgm:t>
        <a:bodyPr/>
        <a:lstStyle/>
        <a:p>
          <a:endParaRPr lang="en-US"/>
        </a:p>
      </dgm:t>
    </dgm:pt>
    <dgm:pt modelId="{7D15EFE8-C656-4F1E-B13B-C475F0C31B3F}" type="sibTrans" cxnId="{532BA86E-5F0C-4402-8D8F-16F0E5E79D42}">
      <dgm:prSet/>
      <dgm:spPr/>
      <dgm:t>
        <a:bodyPr/>
        <a:lstStyle/>
        <a:p>
          <a:endParaRPr lang="en-US"/>
        </a:p>
      </dgm:t>
    </dgm:pt>
    <dgm:pt modelId="{B0951DA5-404F-4F90-ADD5-9F3EE2C7EFDC}">
      <dgm:prSet/>
      <dgm:spPr/>
      <dgm:t>
        <a:bodyPr/>
        <a:lstStyle/>
        <a:p>
          <a:r>
            <a:rPr lang="en-US" baseline="0"/>
            <a:t>Obsessive thoughts</a:t>
          </a:r>
          <a:endParaRPr lang="en-US"/>
        </a:p>
      </dgm:t>
    </dgm:pt>
    <dgm:pt modelId="{ED301B01-B798-460D-95F0-F277ED41C972}" type="parTrans" cxnId="{56F6C8BB-30C6-466A-BC95-B4A1E393F48A}">
      <dgm:prSet/>
      <dgm:spPr/>
      <dgm:t>
        <a:bodyPr/>
        <a:lstStyle/>
        <a:p>
          <a:endParaRPr lang="en-US"/>
        </a:p>
      </dgm:t>
    </dgm:pt>
    <dgm:pt modelId="{B85A4E27-06D6-4FA0-A262-00B8FDC9D6CA}" type="sibTrans" cxnId="{56F6C8BB-30C6-466A-BC95-B4A1E393F48A}">
      <dgm:prSet/>
      <dgm:spPr/>
      <dgm:t>
        <a:bodyPr/>
        <a:lstStyle/>
        <a:p>
          <a:endParaRPr lang="en-US"/>
        </a:p>
      </dgm:t>
    </dgm:pt>
    <dgm:pt modelId="{E9AE0645-DA68-4A8C-9457-1B17000F822E}">
      <dgm:prSet/>
      <dgm:spPr/>
      <dgm:t>
        <a:bodyPr/>
        <a:lstStyle/>
        <a:p>
          <a:r>
            <a:rPr lang="en-US" baseline="0"/>
            <a:t>Reactions that are disproportionate to the triggering fear</a:t>
          </a:r>
          <a:endParaRPr lang="en-US"/>
        </a:p>
      </dgm:t>
    </dgm:pt>
    <dgm:pt modelId="{3691B439-96A3-48BE-B2A6-5171DEA38A0E}" type="parTrans" cxnId="{3271E26D-CF6F-4429-9B47-20725C860F59}">
      <dgm:prSet/>
      <dgm:spPr/>
      <dgm:t>
        <a:bodyPr/>
        <a:lstStyle/>
        <a:p>
          <a:endParaRPr lang="en-US"/>
        </a:p>
      </dgm:t>
    </dgm:pt>
    <dgm:pt modelId="{8B5A3F78-E1CC-4BB4-9329-236DAC9F06BC}" type="sibTrans" cxnId="{3271E26D-CF6F-4429-9B47-20725C860F59}">
      <dgm:prSet/>
      <dgm:spPr/>
      <dgm:t>
        <a:bodyPr/>
        <a:lstStyle/>
        <a:p>
          <a:endParaRPr lang="en-US"/>
        </a:p>
      </dgm:t>
    </dgm:pt>
    <dgm:pt modelId="{9BC701E3-81B6-49C8-9B19-A5D69791E0CE}">
      <dgm:prSet/>
      <dgm:spPr/>
      <dgm:t>
        <a:bodyPr/>
        <a:lstStyle/>
        <a:p>
          <a:r>
            <a:rPr lang="en-US" baseline="0"/>
            <a:t>Restlessness</a:t>
          </a:r>
          <a:endParaRPr lang="en-US"/>
        </a:p>
      </dgm:t>
    </dgm:pt>
    <dgm:pt modelId="{1EC1452C-0B73-4806-8101-8A5E58564D21}" type="parTrans" cxnId="{9306EDEE-4EA6-46E6-B06E-070331E56889}">
      <dgm:prSet/>
      <dgm:spPr/>
      <dgm:t>
        <a:bodyPr/>
        <a:lstStyle/>
        <a:p>
          <a:endParaRPr lang="en-US"/>
        </a:p>
      </dgm:t>
    </dgm:pt>
    <dgm:pt modelId="{473439A0-FEBF-44DD-B902-D95D8793C259}" type="sibTrans" cxnId="{9306EDEE-4EA6-46E6-B06E-070331E56889}">
      <dgm:prSet/>
      <dgm:spPr/>
      <dgm:t>
        <a:bodyPr/>
        <a:lstStyle/>
        <a:p>
          <a:endParaRPr lang="en-US"/>
        </a:p>
      </dgm:t>
    </dgm:pt>
    <dgm:pt modelId="{93EE0ABF-231C-4F8E-AA2B-43C46E41A605}">
      <dgm:prSet/>
      <dgm:spPr/>
      <dgm:t>
        <a:bodyPr/>
        <a:lstStyle/>
        <a:p>
          <a:r>
            <a:rPr lang="en-US" baseline="0"/>
            <a:t>Trouble with memory and focus</a:t>
          </a:r>
          <a:endParaRPr lang="en-US"/>
        </a:p>
      </dgm:t>
    </dgm:pt>
    <dgm:pt modelId="{82FE5136-F8C6-480E-BBAF-012F34496416}" type="parTrans" cxnId="{AF15F8E6-FDBF-4A48-9D77-1E07C309BFE9}">
      <dgm:prSet/>
      <dgm:spPr/>
      <dgm:t>
        <a:bodyPr/>
        <a:lstStyle/>
        <a:p>
          <a:endParaRPr lang="en-US"/>
        </a:p>
      </dgm:t>
    </dgm:pt>
    <dgm:pt modelId="{8B2E5E28-7E06-45B4-B448-2EB6869CAC5F}" type="sibTrans" cxnId="{AF15F8E6-FDBF-4A48-9D77-1E07C309BFE9}">
      <dgm:prSet/>
      <dgm:spPr/>
      <dgm:t>
        <a:bodyPr/>
        <a:lstStyle/>
        <a:p>
          <a:endParaRPr lang="en-US"/>
        </a:p>
      </dgm:t>
    </dgm:pt>
    <dgm:pt modelId="{D4C95BEE-6656-41CF-862E-45002408939D}">
      <dgm:prSet/>
      <dgm:spPr/>
      <dgm:t>
        <a:bodyPr/>
        <a:lstStyle/>
        <a:p>
          <a:r>
            <a:rPr lang="en-US" baseline="0"/>
            <a:t>Insomnia </a:t>
          </a:r>
          <a:endParaRPr lang="en-US"/>
        </a:p>
      </dgm:t>
    </dgm:pt>
    <dgm:pt modelId="{AF5D2513-AE36-4D66-B510-9783891B3DC3}" type="parTrans" cxnId="{1507F1E3-C583-4976-B5BF-CDDFE40B706D}">
      <dgm:prSet/>
      <dgm:spPr/>
      <dgm:t>
        <a:bodyPr/>
        <a:lstStyle/>
        <a:p>
          <a:endParaRPr lang="en-US"/>
        </a:p>
      </dgm:t>
    </dgm:pt>
    <dgm:pt modelId="{23AC29BE-E85A-4BA8-8396-885E97929FE9}" type="sibTrans" cxnId="{1507F1E3-C583-4976-B5BF-CDDFE40B706D}">
      <dgm:prSet/>
      <dgm:spPr/>
      <dgm:t>
        <a:bodyPr/>
        <a:lstStyle/>
        <a:p>
          <a:endParaRPr lang="en-US"/>
        </a:p>
      </dgm:t>
    </dgm:pt>
    <dgm:pt modelId="{FC7C3513-0443-47AC-BF79-271D652ACCB9}">
      <dgm:prSet/>
      <dgm:spPr/>
      <dgm:t>
        <a:bodyPr/>
        <a:lstStyle/>
        <a:p>
          <a:r>
            <a:rPr lang="en-US" baseline="0"/>
            <a:t>Nightmares</a:t>
          </a:r>
          <a:endParaRPr lang="en-US"/>
        </a:p>
      </dgm:t>
    </dgm:pt>
    <dgm:pt modelId="{4727F1BA-9F17-4844-85DA-15763D65FA5B}" type="parTrans" cxnId="{AC26A0A9-3DFC-434B-A8E2-2CB7B4D84D15}">
      <dgm:prSet/>
      <dgm:spPr/>
      <dgm:t>
        <a:bodyPr/>
        <a:lstStyle/>
        <a:p>
          <a:endParaRPr lang="en-US"/>
        </a:p>
      </dgm:t>
    </dgm:pt>
    <dgm:pt modelId="{48C803BB-5073-4745-BAC7-8D3711D95816}" type="sibTrans" cxnId="{AC26A0A9-3DFC-434B-A8E2-2CB7B4D84D15}">
      <dgm:prSet/>
      <dgm:spPr/>
      <dgm:t>
        <a:bodyPr/>
        <a:lstStyle/>
        <a:p>
          <a:endParaRPr lang="en-US"/>
        </a:p>
      </dgm:t>
    </dgm:pt>
    <dgm:pt modelId="{5E6F0341-F5E7-42F0-A090-05941C16A80D}">
      <dgm:prSet/>
      <dgm:spPr/>
      <dgm:t>
        <a:bodyPr/>
        <a:lstStyle/>
        <a:p>
          <a:r>
            <a:rPr lang="en-US" baseline="0"/>
            <a:t>Refusal to engage in routine activities</a:t>
          </a:r>
          <a:endParaRPr lang="en-US"/>
        </a:p>
      </dgm:t>
    </dgm:pt>
    <dgm:pt modelId="{A3319C13-24D9-4D0F-AC08-50B2D78095D0}" type="parTrans" cxnId="{DB918351-1349-4385-B14F-4B90D8247027}">
      <dgm:prSet/>
      <dgm:spPr/>
      <dgm:t>
        <a:bodyPr/>
        <a:lstStyle/>
        <a:p>
          <a:endParaRPr lang="en-US"/>
        </a:p>
      </dgm:t>
    </dgm:pt>
    <dgm:pt modelId="{1B798984-6114-46C4-A40D-710FADDE27C4}" type="sibTrans" cxnId="{DB918351-1349-4385-B14F-4B90D8247027}">
      <dgm:prSet/>
      <dgm:spPr/>
      <dgm:t>
        <a:bodyPr/>
        <a:lstStyle/>
        <a:p>
          <a:endParaRPr lang="en-US"/>
        </a:p>
      </dgm:t>
    </dgm:pt>
    <dgm:pt modelId="{C5E4564B-AC1A-42B2-924A-331C510C77A3}">
      <dgm:prSet/>
      <dgm:spPr/>
      <dgm:t>
        <a:bodyPr/>
        <a:lstStyle/>
        <a:p>
          <a:r>
            <a:rPr lang="en-US" baseline="0"/>
            <a:t>Ritualistic behaviors (e.g. repeated handwashing)</a:t>
          </a:r>
          <a:endParaRPr lang="en-US"/>
        </a:p>
      </dgm:t>
    </dgm:pt>
    <dgm:pt modelId="{B3190F13-03D7-4A31-9B99-645A3BE720FE}" type="parTrans" cxnId="{6909899B-900F-4752-87B3-EEE135C0A507}">
      <dgm:prSet/>
      <dgm:spPr/>
      <dgm:t>
        <a:bodyPr/>
        <a:lstStyle/>
        <a:p>
          <a:endParaRPr lang="en-US"/>
        </a:p>
      </dgm:t>
    </dgm:pt>
    <dgm:pt modelId="{A5A0DB7B-6B6A-471A-9D2E-6767FE7D4CA8}" type="sibTrans" cxnId="{6909899B-900F-4752-87B3-EEE135C0A507}">
      <dgm:prSet/>
      <dgm:spPr/>
      <dgm:t>
        <a:bodyPr/>
        <a:lstStyle/>
        <a:p>
          <a:endParaRPr lang="en-US"/>
        </a:p>
      </dgm:t>
    </dgm:pt>
    <dgm:pt modelId="{19F857F3-3599-453D-8507-3EC75C9E3D8E}" type="pres">
      <dgm:prSet presAssocID="{0663E270-8B0B-4F2F-B400-DD1899A7BF98}" presName="vert0" presStyleCnt="0">
        <dgm:presLayoutVars>
          <dgm:dir/>
          <dgm:animOne val="branch"/>
          <dgm:animLvl val="lvl"/>
        </dgm:presLayoutVars>
      </dgm:prSet>
      <dgm:spPr/>
    </dgm:pt>
    <dgm:pt modelId="{12022189-226C-43DA-B521-BB8911A2C55D}" type="pres">
      <dgm:prSet presAssocID="{1D293654-0C46-451D-92FE-EE8FD4D5B7FB}" presName="thickLine" presStyleLbl="alignNode1" presStyleIdx="0" presStyleCnt="9"/>
      <dgm:spPr/>
    </dgm:pt>
    <dgm:pt modelId="{F8076DDF-B448-457E-AD60-B9CE058C0594}" type="pres">
      <dgm:prSet presAssocID="{1D293654-0C46-451D-92FE-EE8FD4D5B7FB}" presName="horz1" presStyleCnt="0"/>
      <dgm:spPr/>
    </dgm:pt>
    <dgm:pt modelId="{C5001CA7-19F7-4083-830B-C0960F930A95}" type="pres">
      <dgm:prSet presAssocID="{1D293654-0C46-451D-92FE-EE8FD4D5B7FB}" presName="tx1" presStyleLbl="revTx" presStyleIdx="0" presStyleCnt="9"/>
      <dgm:spPr/>
    </dgm:pt>
    <dgm:pt modelId="{85836264-93E9-47A9-9022-6EDEE7A5C983}" type="pres">
      <dgm:prSet presAssocID="{1D293654-0C46-451D-92FE-EE8FD4D5B7FB}" presName="vert1" presStyleCnt="0"/>
      <dgm:spPr/>
    </dgm:pt>
    <dgm:pt modelId="{E097D078-8336-4AF8-8023-74F00997FF60}" type="pres">
      <dgm:prSet presAssocID="{B0951DA5-404F-4F90-ADD5-9F3EE2C7EFDC}" presName="thickLine" presStyleLbl="alignNode1" presStyleIdx="1" presStyleCnt="9"/>
      <dgm:spPr/>
    </dgm:pt>
    <dgm:pt modelId="{A19FD3DB-0ED5-4E0F-8E8C-E6D9BED72F4B}" type="pres">
      <dgm:prSet presAssocID="{B0951DA5-404F-4F90-ADD5-9F3EE2C7EFDC}" presName="horz1" presStyleCnt="0"/>
      <dgm:spPr/>
    </dgm:pt>
    <dgm:pt modelId="{4D326364-33E3-4881-9DA0-1EEBEB5DA6FE}" type="pres">
      <dgm:prSet presAssocID="{B0951DA5-404F-4F90-ADD5-9F3EE2C7EFDC}" presName="tx1" presStyleLbl="revTx" presStyleIdx="1" presStyleCnt="9"/>
      <dgm:spPr/>
    </dgm:pt>
    <dgm:pt modelId="{76269586-3315-45FA-BB63-D22DF334A2A2}" type="pres">
      <dgm:prSet presAssocID="{B0951DA5-404F-4F90-ADD5-9F3EE2C7EFDC}" presName="vert1" presStyleCnt="0"/>
      <dgm:spPr/>
    </dgm:pt>
    <dgm:pt modelId="{8EEB8706-E363-49B0-BE26-D634C2B97590}" type="pres">
      <dgm:prSet presAssocID="{E9AE0645-DA68-4A8C-9457-1B17000F822E}" presName="thickLine" presStyleLbl="alignNode1" presStyleIdx="2" presStyleCnt="9"/>
      <dgm:spPr/>
    </dgm:pt>
    <dgm:pt modelId="{822A0D66-756A-4D95-B3B0-DFB970809D86}" type="pres">
      <dgm:prSet presAssocID="{E9AE0645-DA68-4A8C-9457-1B17000F822E}" presName="horz1" presStyleCnt="0"/>
      <dgm:spPr/>
    </dgm:pt>
    <dgm:pt modelId="{B1C0CFB1-09FC-4B04-B1D7-FD669A055C53}" type="pres">
      <dgm:prSet presAssocID="{E9AE0645-DA68-4A8C-9457-1B17000F822E}" presName="tx1" presStyleLbl="revTx" presStyleIdx="2" presStyleCnt="9"/>
      <dgm:spPr/>
    </dgm:pt>
    <dgm:pt modelId="{07B0DF8B-789C-4D51-992F-35D1DA15262D}" type="pres">
      <dgm:prSet presAssocID="{E9AE0645-DA68-4A8C-9457-1B17000F822E}" presName="vert1" presStyleCnt="0"/>
      <dgm:spPr/>
    </dgm:pt>
    <dgm:pt modelId="{E1C271C5-AA3C-44F4-9652-5357E8329E54}" type="pres">
      <dgm:prSet presAssocID="{9BC701E3-81B6-49C8-9B19-A5D69791E0CE}" presName="thickLine" presStyleLbl="alignNode1" presStyleIdx="3" presStyleCnt="9"/>
      <dgm:spPr/>
    </dgm:pt>
    <dgm:pt modelId="{957CC968-2049-4699-8BD7-D2C49121BE85}" type="pres">
      <dgm:prSet presAssocID="{9BC701E3-81B6-49C8-9B19-A5D69791E0CE}" presName="horz1" presStyleCnt="0"/>
      <dgm:spPr/>
    </dgm:pt>
    <dgm:pt modelId="{1B3FF61D-6414-41C8-9E95-888464CCE191}" type="pres">
      <dgm:prSet presAssocID="{9BC701E3-81B6-49C8-9B19-A5D69791E0CE}" presName="tx1" presStyleLbl="revTx" presStyleIdx="3" presStyleCnt="9"/>
      <dgm:spPr/>
    </dgm:pt>
    <dgm:pt modelId="{C14C9E19-53E4-4959-8F3F-45E8536808F9}" type="pres">
      <dgm:prSet presAssocID="{9BC701E3-81B6-49C8-9B19-A5D69791E0CE}" presName="vert1" presStyleCnt="0"/>
      <dgm:spPr/>
    </dgm:pt>
    <dgm:pt modelId="{528CF294-7699-4357-955B-402EFE47B8CE}" type="pres">
      <dgm:prSet presAssocID="{93EE0ABF-231C-4F8E-AA2B-43C46E41A605}" presName="thickLine" presStyleLbl="alignNode1" presStyleIdx="4" presStyleCnt="9"/>
      <dgm:spPr/>
    </dgm:pt>
    <dgm:pt modelId="{343A05C4-9D7E-4725-8943-657A5D737129}" type="pres">
      <dgm:prSet presAssocID="{93EE0ABF-231C-4F8E-AA2B-43C46E41A605}" presName="horz1" presStyleCnt="0"/>
      <dgm:spPr/>
    </dgm:pt>
    <dgm:pt modelId="{246BEF97-DE9E-488B-A860-209C40D46A5F}" type="pres">
      <dgm:prSet presAssocID="{93EE0ABF-231C-4F8E-AA2B-43C46E41A605}" presName="tx1" presStyleLbl="revTx" presStyleIdx="4" presStyleCnt="9"/>
      <dgm:spPr/>
    </dgm:pt>
    <dgm:pt modelId="{5DE3D334-F631-4700-B968-0000449AF87D}" type="pres">
      <dgm:prSet presAssocID="{93EE0ABF-231C-4F8E-AA2B-43C46E41A605}" presName="vert1" presStyleCnt="0"/>
      <dgm:spPr/>
    </dgm:pt>
    <dgm:pt modelId="{12746912-25E7-4141-8D4A-61E28D89D0D2}" type="pres">
      <dgm:prSet presAssocID="{D4C95BEE-6656-41CF-862E-45002408939D}" presName="thickLine" presStyleLbl="alignNode1" presStyleIdx="5" presStyleCnt="9"/>
      <dgm:spPr/>
    </dgm:pt>
    <dgm:pt modelId="{4FA827FD-F8C8-4433-9EEC-B95DA1DE93CF}" type="pres">
      <dgm:prSet presAssocID="{D4C95BEE-6656-41CF-862E-45002408939D}" presName="horz1" presStyleCnt="0"/>
      <dgm:spPr/>
    </dgm:pt>
    <dgm:pt modelId="{E13D123C-4BE7-40C0-82DD-ECCCD9ABB70B}" type="pres">
      <dgm:prSet presAssocID="{D4C95BEE-6656-41CF-862E-45002408939D}" presName="tx1" presStyleLbl="revTx" presStyleIdx="5" presStyleCnt="9"/>
      <dgm:spPr/>
    </dgm:pt>
    <dgm:pt modelId="{7E793C94-C8A5-4C4E-9B8D-8FD49ECBC88B}" type="pres">
      <dgm:prSet presAssocID="{D4C95BEE-6656-41CF-862E-45002408939D}" presName="vert1" presStyleCnt="0"/>
      <dgm:spPr/>
    </dgm:pt>
    <dgm:pt modelId="{C9B00354-C6C4-4F69-978A-DA897E4EBB1F}" type="pres">
      <dgm:prSet presAssocID="{FC7C3513-0443-47AC-BF79-271D652ACCB9}" presName="thickLine" presStyleLbl="alignNode1" presStyleIdx="6" presStyleCnt="9"/>
      <dgm:spPr/>
    </dgm:pt>
    <dgm:pt modelId="{AFAA75E2-1AAD-4A33-A967-45FA1565A4C4}" type="pres">
      <dgm:prSet presAssocID="{FC7C3513-0443-47AC-BF79-271D652ACCB9}" presName="horz1" presStyleCnt="0"/>
      <dgm:spPr/>
    </dgm:pt>
    <dgm:pt modelId="{43EF19A5-BDF1-4CE9-B307-99DB4F9D7DA7}" type="pres">
      <dgm:prSet presAssocID="{FC7C3513-0443-47AC-BF79-271D652ACCB9}" presName="tx1" presStyleLbl="revTx" presStyleIdx="6" presStyleCnt="9"/>
      <dgm:spPr/>
    </dgm:pt>
    <dgm:pt modelId="{1FA7395B-8C53-4463-AE17-9406151308E5}" type="pres">
      <dgm:prSet presAssocID="{FC7C3513-0443-47AC-BF79-271D652ACCB9}" presName="vert1" presStyleCnt="0"/>
      <dgm:spPr/>
    </dgm:pt>
    <dgm:pt modelId="{5D6E54C3-4E60-4B4C-AF8A-B41695E6FB17}" type="pres">
      <dgm:prSet presAssocID="{5E6F0341-F5E7-42F0-A090-05941C16A80D}" presName="thickLine" presStyleLbl="alignNode1" presStyleIdx="7" presStyleCnt="9"/>
      <dgm:spPr/>
    </dgm:pt>
    <dgm:pt modelId="{F454E5AA-F9B8-4FA1-878B-6BB439A9AD5A}" type="pres">
      <dgm:prSet presAssocID="{5E6F0341-F5E7-42F0-A090-05941C16A80D}" presName="horz1" presStyleCnt="0"/>
      <dgm:spPr/>
    </dgm:pt>
    <dgm:pt modelId="{3A6D2410-DD6E-49E1-A2DE-7A8C713C0360}" type="pres">
      <dgm:prSet presAssocID="{5E6F0341-F5E7-42F0-A090-05941C16A80D}" presName="tx1" presStyleLbl="revTx" presStyleIdx="7" presStyleCnt="9"/>
      <dgm:spPr/>
    </dgm:pt>
    <dgm:pt modelId="{92F7C916-FEDA-4865-AC1B-6AAEF42FC35A}" type="pres">
      <dgm:prSet presAssocID="{5E6F0341-F5E7-42F0-A090-05941C16A80D}" presName="vert1" presStyleCnt="0"/>
      <dgm:spPr/>
    </dgm:pt>
    <dgm:pt modelId="{A314AC33-8DC5-4E80-8DD4-FE203147BC38}" type="pres">
      <dgm:prSet presAssocID="{C5E4564B-AC1A-42B2-924A-331C510C77A3}" presName="thickLine" presStyleLbl="alignNode1" presStyleIdx="8" presStyleCnt="9"/>
      <dgm:spPr/>
    </dgm:pt>
    <dgm:pt modelId="{E63EAA70-25F7-4DE2-B276-6E926DF9AAB5}" type="pres">
      <dgm:prSet presAssocID="{C5E4564B-AC1A-42B2-924A-331C510C77A3}" presName="horz1" presStyleCnt="0"/>
      <dgm:spPr/>
    </dgm:pt>
    <dgm:pt modelId="{8BED6E8D-4607-42ED-B011-DF7F9D989595}" type="pres">
      <dgm:prSet presAssocID="{C5E4564B-AC1A-42B2-924A-331C510C77A3}" presName="tx1" presStyleLbl="revTx" presStyleIdx="8" presStyleCnt="9"/>
      <dgm:spPr/>
    </dgm:pt>
    <dgm:pt modelId="{8A1B3D19-8CF6-435F-92CB-0E0FE87BEB47}" type="pres">
      <dgm:prSet presAssocID="{C5E4564B-AC1A-42B2-924A-331C510C77A3}" presName="vert1" presStyleCnt="0"/>
      <dgm:spPr/>
    </dgm:pt>
  </dgm:ptLst>
  <dgm:cxnLst>
    <dgm:cxn modelId="{0F107800-734B-42B8-96BF-A14A6720C12A}" type="presOf" srcId="{0663E270-8B0B-4F2F-B400-DD1899A7BF98}" destId="{19F857F3-3599-453D-8507-3EC75C9E3D8E}" srcOrd="0" destOrd="0" presId="urn:microsoft.com/office/officeart/2008/layout/LinedList"/>
    <dgm:cxn modelId="{5D547009-851D-41D5-A0D6-01DF73990D0A}" type="presOf" srcId="{E9AE0645-DA68-4A8C-9457-1B17000F822E}" destId="{B1C0CFB1-09FC-4B04-B1D7-FD669A055C53}" srcOrd="0" destOrd="0" presId="urn:microsoft.com/office/officeart/2008/layout/LinedList"/>
    <dgm:cxn modelId="{3271E26D-CF6F-4429-9B47-20725C860F59}" srcId="{0663E270-8B0B-4F2F-B400-DD1899A7BF98}" destId="{E9AE0645-DA68-4A8C-9457-1B17000F822E}" srcOrd="2" destOrd="0" parTransId="{3691B439-96A3-48BE-B2A6-5171DEA38A0E}" sibTransId="{8B5A3F78-E1CC-4BB4-9329-236DAC9F06BC}"/>
    <dgm:cxn modelId="{532BA86E-5F0C-4402-8D8F-16F0E5E79D42}" srcId="{0663E270-8B0B-4F2F-B400-DD1899A7BF98}" destId="{1D293654-0C46-451D-92FE-EE8FD4D5B7FB}" srcOrd="0" destOrd="0" parTransId="{4F71C1E9-8E11-4362-97D0-92530E606A3F}" sibTransId="{7D15EFE8-C656-4F1E-B13B-C475F0C31B3F}"/>
    <dgm:cxn modelId="{DB918351-1349-4385-B14F-4B90D8247027}" srcId="{0663E270-8B0B-4F2F-B400-DD1899A7BF98}" destId="{5E6F0341-F5E7-42F0-A090-05941C16A80D}" srcOrd="7" destOrd="0" parTransId="{A3319C13-24D9-4D0F-AC08-50B2D78095D0}" sibTransId="{1B798984-6114-46C4-A40D-710FADDE27C4}"/>
    <dgm:cxn modelId="{4BB04474-E065-4ADA-87DA-2E078992895F}" type="presOf" srcId="{5E6F0341-F5E7-42F0-A090-05941C16A80D}" destId="{3A6D2410-DD6E-49E1-A2DE-7A8C713C0360}" srcOrd="0" destOrd="0" presId="urn:microsoft.com/office/officeart/2008/layout/LinedList"/>
    <dgm:cxn modelId="{1B9DCD74-80EA-4CFD-AF38-8098F06112FD}" type="presOf" srcId="{FC7C3513-0443-47AC-BF79-271D652ACCB9}" destId="{43EF19A5-BDF1-4CE9-B307-99DB4F9D7DA7}" srcOrd="0" destOrd="0" presId="urn:microsoft.com/office/officeart/2008/layout/LinedList"/>
    <dgm:cxn modelId="{E1ABA68A-7E6E-431E-87B6-559784E50AD1}" type="presOf" srcId="{D4C95BEE-6656-41CF-862E-45002408939D}" destId="{E13D123C-4BE7-40C0-82DD-ECCCD9ABB70B}" srcOrd="0" destOrd="0" presId="urn:microsoft.com/office/officeart/2008/layout/LinedList"/>
    <dgm:cxn modelId="{6909899B-900F-4752-87B3-EEE135C0A507}" srcId="{0663E270-8B0B-4F2F-B400-DD1899A7BF98}" destId="{C5E4564B-AC1A-42B2-924A-331C510C77A3}" srcOrd="8" destOrd="0" parTransId="{B3190F13-03D7-4A31-9B99-645A3BE720FE}" sibTransId="{A5A0DB7B-6B6A-471A-9D2E-6767FE7D4CA8}"/>
    <dgm:cxn modelId="{B343809E-CDBF-4269-A6C7-D24D000599CB}" type="presOf" srcId="{C5E4564B-AC1A-42B2-924A-331C510C77A3}" destId="{8BED6E8D-4607-42ED-B011-DF7F9D989595}" srcOrd="0" destOrd="0" presId="urn:microsoft.com/office/officeart/2008/layout/LinedList"/>
    <dgm:cxn modelId="{AC26A0A9-3DFC-434B-A8E2-2CB7B4D84D15}" srcId="{0663E270-8B0B-4F2F-B400-DD1899A7BF98}" destId="{FC7C3513-0443-47AC-BF79-271D652ACCB9}" srcOrd="6" destOrd="0" parTransId="{4727F1BA-9F17-4844-85DA-15763D65FA5B}" sibTransId="{48C803BB-5073-4745-BAC7-8D3711D95816}"/>
    <dgm:cxn modelId="{9F3F2DB0-5AE6-4749-9892-AF5D44B8A11B}" type="presOf" srcId="{B0951DA5-404F-4F90-ADD5-9F3EE2C7EFDC}" destId="{4D326364-33E3-4881-9DA0-1EEBEB5DA6FE}" srcOrd="0" destOrd="0" presId="urn:microsoft.com/office/officeart/2008/layout/LinedList"/>
    <dgm:cxn modelId="{56F6C8BB-30C6-466A-BC95-B4A1E393F48A}" srcId="{0663E270-8B0B-4F2F-B400-DD1899A7BF98}" destId="{B0951DA5-404F-4F90-ADD5-9F3EE2C7EFDC}" srcOrd="1" destOrd="0" parTransId="{ED301B01-B798-460D-95F0-F277ED41C972}" sibTransId="{B85A4E27-06D6-4FA0-A262-00B8FDC9D6CA}"/>
    <dgm:cxn modelId="{BAB80CCA-A17B-4F9A-8C08-E02F9FF73F33}" type="presOf" srcId="{9BC701E3-81B6-49C8-9B19-A5D69791E0CE}" destId="{1B3FF61D-6414-41C8-9E95-888464CCE191}" srcOrd="0" destOrd="0" presId="urn:microsoft.com/office/officeart/2008/layout/LinedList"/>
    <dgm:cxn modelId="{ECC732E3-BEB3-4906-826C-2B861ED263A2}" type="presOf" srcId="{93EE0ABF-231C-4F8E-AA2B-43C46E41A605}" destId="{246BEF97-DE9E-488B-A860-209C40D46A5F}" srcOrd="0" destOrd="0" presId="urn:microsoft.com/office/officeart/2008/layout/LinedList"/>
    <dgm:cxn modelId="{1507F1E3-C583-4976-B5BF-CDDFE40B706D}" srcId="{0663E270-8B0B-4F2F-B400-DD1899A7BF98}" destId="{D4C95BEE-6656-41CF-862E-45002408939D}" srcOrd="5" destOrd="0" parTransId="{AF5D2513-AE36-4D66-B510-9783891B3DC3}" sibTransId="{23AC29BE-E85A-4BA8-8396-885E97929FE9}"/>
    <dgm:cxn modelId="{AF15F8E6-FDBF-4A48-9D77-1E07C309BFE9}" srcId="{0663E270-8B0B-4F2F-B400-DD1899A7BF98}" destId="{93EE0ABF-231C-4F8E-AA2B-43C46E41A605}" srcOrd="4" destOrd="0" parTransId="{82FE5136-F8C6-480E-BBAF-012F34496416}" sibTransId="{8B2E5E28-7E06-45B4-B448-2EB6869CAC5F}"/>
    <dgm:cxn modelId="{9306EDEE-4EA6-46E6-B06E-070331E56889}" srcId="{0663E270-8B0B-4F2F-B400-DD1899A7BF98}" destId="{9BC701E3-81B6-49C8-9B19-A5D69791E0CE}" srcOrd="3" destOrd="0" parTransId="{1EC1452C-0B73-4806-8101-8A5E58564D21}" sibTransId="{473439A0-FEBF-44DD-B902-D95D8793C259}"/>
    <dgm:cxn modelId="{24FCC0FD-E879-485F-9BBD-C3AF639D1222}" type="presOf" srcId="{1D293654-0C46-451D-92FE-EE8FD4D5B7FB}" destId="{C5001CA7-19F7-4083-830B-C0960F930A95}" srcOrd="0" destOrd="0" presId="urn:microsoft.com/office/officeart/2008/layout/LinedList"/>
    <dgm:cxn modelId="{ACE4FBF7-95D1-4480-A25C-92E3FE950DE1}" type="presParOf" srcId="{19F857F3-3599-453D-8507-3EC75C9E3D8E}" destId="{12022189-226C-43DA-B521-BB8911A2C55D}" srcOrd="0" destOrd="0" presId="urn:microsoft.com/office/officeart/2008/layout/LinedList"/>
    <dgm:cxn modelId="{228708EA-B868-4534-888A-A006B4C44B7A}" type="presParOf" srcId="{19F857F3-3599-453D-8507-3EC75C9E3D8E}" destId="{F8076DDF-B448-457E-AD60-B9CE058C0594}" srcOrd="1" destOrd="0" presId="urn:microsoft.com/office/officeart/2008/layout/LinedList"/>
    <dgm:cxn modelId="{51A1378A-04BD-46D9-BC7A-5C5033EE5905}" type="presParOf" srcId="{F8076DDF-B448-457E-AD60-B9CE058C0594}" destId="{C5001CA7-19F7-4083-830B-C0960F930A95}" srcOrd="0" destOrd="0" presId="urn:microsoft.com/office/officeart/2008/layout/LinedList"/>
    <dgm:cxn modelId="{5045B679-9DC4-475B-BEB2-EED06A616289}" type="presParOf" srcId="{F8076DDF-B448-457E-AD60-B9CE058C0594}" destId="{85836264-93E9-47A9-9022-6EDEE7A5C983}" srcOrd="1" destOrd="0" presId="urn:microsoft.com/office/officeart/2008/layout/LinedList"/>
    <dgm:cxn modelId="{1016E9BD-147D-42AC-B19E-E7C1069D2CC8}" type="presParOf" srcId="{19F857F3-3599-453D-8507-3EC75C9E3D8E}" destId="{E097D078-8336-4AF8-8023-74F00997FF60}" srcOrd="2" destOrd="0" presId="urn:microsoft.com/office/officeart/2008/layout/LinedList"/>
    <dgm:cxn modelId="{0C189E82-1DF1-46A9-9485-9AC5DA5D1729}" type="presParOf" srcId="{19F857F3-3599-453D-8507-3EC75C9E3D8E}" destId="{A19FD3DB-0ED5-4E0F-8E8C-E6D9BED72F4B}" srcOrd="3" destOrd="0" presId="urn:microsoft.com/office/officeart/2008/layout/LinedList"/>
    <dgm:cxn modelId="{03181446-6A7C-417E-B07C-2B6F22BF7EA2}" type="presParOf" srcId="{A19FD3DB-0ED5-4E0F-8E8C-E6D9BED72F4B}" destId="{4D326364-33E3-4881-9DA0-1EEBEB5DA6FE}" srcOrd="0" destOrd="0" presId="urn:microsoft.com/office/officeart/2008/layout/LinedList"/>
    <dgm:cxn modelId="{1C15A026-C56A-4FC8-97B7-4D71E15F880D}" type="presParOf" srcId="{A19FD3DB-0ED5-4E0F-8E8C-E6D9BED72F4B}" destId="{76269586-3315-45FA-BB63-D22DF334A2A2}" srcOrd="1" destOrd="0" presId="urn:microsoft.com/office/officeart/2008/layout/LinedList"/>
    <dgm:cxn modelId="{BE7826ED-430D-46E7-9E92-7E8847F00666}" type="presParOf" srcId="{19F857F3-3599-453D-8507-3EC75C9E3D8E}" destId="{8EEB8706-E363-49B0-BE26-D634C2B97590}" srcOrd="4" destOrd="0" presId="urn:microsoft.com/office/officeart/2008/layout/LinedList"/>
    <dgm:cxn modelId="{0E0F607D-C674-444E-9DD2-AFD9816D6F45}" type="presParOf" srcId="{19F857F3-3599-453D-8507-3EC75C9E3D8E}" destId="{822A0D66-756A-4D95-B3B0-DFB970809D86}" srcOrd="5" destOrd="0" presId="urn:microsoft.com/office/officeart/2008/layout/LinedList"/>
    <dgm:cxn modelId="{A7AD76D4-124C-49C6-9581-7B8B148DBCA5}" type="presParOf" srcId="{822A0D66-756A-4D95-B3B0-DFB970809D86}" destId="{B1C0CFB1-09FC-4B04-B1D7-FD669A055C53}" srcOrd="0" destOrd="0" presId="urn:microsoft.com/office/officeart/2008/layout/LinedList"/>
    <dgm:cxn modelId="{27FB4F18-C0BD-4E5C-9C7E-355AD8637010}" type="presParOf" srcId="{822A0D66-756A-4D95-B3B0-DFB970809D86}" destId="{07B0DF8B-789C-4D51-992F-35D1DA15262D}" srcOrd="1" destOrd="0" presId="urn:microsoft.com/office/officeart/2008/layout/LinedList"/>
    <dgm:cxn modelId="{8CC43262-A936-409E-8C2F-B66F97784FAF}" type="presParOf" srcId="{19F857F3-3599-453D-8507-3EC75C9E3D8E}" destId="{E1C271C5-AA3C-44F4-9652-5357E8329E54}" srcOrd="6" destOrd="0" presId="urn:microsoft.com/office/officeart/2008/layout/LinedList"/>
    <dgm:cxn modelId="{3F929748-AEAF-4F22-B224-9B6CD1EA47CC}" type="presParOf" srcId="{19F857F3-3599-453D-8507-3EC75C9E3D8E}" destId="{957CC968-2049-4699-8BD7-D2C49121BE85}" srcOrd="7" destOrd="0" presId="urn:microsoft.com/office/officeart/2008/layout/LinedList"/>
    <dgm:cxn modelId="{58DD3829-6253-4704-AA91-8F88386322D4}" type="presParOf" srcId="{957CC968-2049-4699-8BD7-D2C49121BE85}" destId="{1B3FF61D-6414-41C8-9E95-888464CCE191}" srcOrd="0" destOrd="0" presId="urn:microsoft.com/office/officeart/2008/layout/LinedList"/>
    <dgm:cxn modelId="{9B707683-352F-4281-A7FE-62B668CD4AE0}" type="presParOf" srcId="{957CC968-2049-4699-8BD7-D2C49121BE85}" destId="{C14C9E19-53E4-4959-8F3F-45E8536808F9}" srcOrd="1" destOrd="0" presId="urn:microsoft.com/office/officeart/2008/layout/LinedList"/>
    <dgm:cxn modelId="{6C0EAA90-C84F-4C76-BED2-04F21BFDCAB8}" type="presParOf" srcId="{19F857F3-3599-453D-8507-3EC75C9E3D8E}" destId="{528CF294-7699-4357-955B-402EFE47B8CE}" srcOrd="8" destOrd="0" presId="urn:microsoft.com/office/officeart/2008/layout/LinedList"/>
    <dgm:cxn modelId="{550C93C0-1E90-4659-81B9-4CA677972FB5}" type="presParOf" srcId="{19F857F3-3599-453D-8507-3EC75C9E3D8E}" destId="{343A05C4-9D7E-4725-8943-657A5D737129}" srcOrd="9" destOrd="0" presId="urn:microsoft.com/office/officeart/2008/layout/LinedList"/>
    <dgm:cxn modelId="{BAC7104D-0F49-42E1-B0A5-90A55AEBC45A}" type="presParOf" srcId="{343A05C4-9D7E-4725-8943-657A5D737129}" destId="{246BEF97-DE9E-488B-A860-209C40D46A5F}" srcOrd="0" destOrd="0" presId="urn:microsoft.com/office/officeart/2008/layout/LinedList"/>
    <dgm:cxn modelId="{E923E89D-02D0-4161-8DA1-D264098048D2}" type="presParOf" srcId="{343A05C4-9D7E-4725-8943-657A5D737129}" destId="{5DE3D334-F631-4700-B968-0000449AF87D}" srcOrd="1" destOrd="0" presId="urn:microsoft.com/office/officeart/2008/layout/LinedList"/>
    <dgm:cxn modelId="{7A9AF77D-C029-443D-A27F-FD518509955D}" type="presParOf" srcId="{19F857F3-3599-453D-8507-3EC75C9E3D8E}" destId="{12746912-25E7-4141-8D4A-61E28D89D0D2}" srcOrd="10" destOrd="0" presId="urn:microsoft.com/office/officeart/2008/layout/LinedList"/>
    <dgm:cxn modelId="{AD60F1D5-1A85-41E7-82FE-28A976E04EFD}" type="presParOf" srcId="{19F857F3-3599-453D-8507-3EC75C9E3D8E}" destId="{4FA827FD-F8C8-4433-9EEC-B95DA1DE93CF}" srcOrd="11" destOrd="0" presId="urn:microsoft.com/office/officeart/2008/layout/LinedList"/>
    <dgm:cxn modelId="{890790AF-DAEA-4F52-AE07-D4D36536659F}" type="presParOf" srcId="{4FA827FD-F8C8-4433-9EEC-B95DA1DE93CF}" destId="{E13D123C-4BE7-40C0-82DD-ECCCD9ABB70B}" srcOrd="0" destOrd="0" presId="urn:microsoft.com/office/officeart/2008/layout/LinedList"/>
    <dgm:cxn modelId="{F87BE401-49CB-4AE3-8FFD-238F390FF844}" type="presParOf" srcId="{4FA827FD-F8C8-4433-9EEC-B95DA1DE93CF}" destId="{7E793C94-C8A5-4C4E-9B8D-8FD49ECBC88B}" srcOrd="1" destOrd="0" presId="urn:microsoft.com/office/officeart/2008/layout/LinedList"/>
    <dgm:cxn modelId="{179230AE-DD7F-40D1-A510-E6160A59F7B1}" type="presParOf" srcId="{19F857F3-3599-453D-8507-3EC75C9E3D8E}" destId="{C9B00354-C6C4-4F69-978A-DA897E4EBB1F}" srcOrd="12" destOrd="0" presId="urn:microsoft.com/office/officeart/2008/layout/LinedList"/>
    <dgm:cxn modelId="{7B7E9D00-AD22-4CDD-A313-68E12238A971}" type="presParOf" srcId="{19F857F3-3599-453D-8507-3EC75C9E3D8E}" destId="{AFAA75E2-1AAD-4A33-A967-45FA1565A4C4}" srcOrd="13" destOrd="0" presId="urn:microsoft.com/office/officeart/2008/layout/LinedList"/>
    <dgm:cxn modelId="{C4D4927C-E1A0-49EC-A497-71B9F661FE6F}" type="presParOf" srcId="{AFAA75E2-1AAD-4A33-A967-45FA1565A4C4}" destId="{43EF19A5-BDF1-4CE9-B307-99DB4F9D7DA7}" srcOrd="0" destOrd="0" presId="urn:microsoft.com/office/officeart/2008/layout/LinedList"/>
    <dgm:cxn modelId="{6EF18379-E7B1-45C2-8A7A-3B811D51EEB2}" type="presParOf" srcId="{AFAA75E2-1AAD-4A33-A967-45FA1565A4C4}" destId="{1FA7395B-8C53-4463-AE17-9406151308E5}" srcOrd="1" destOrd="0" presId="urn:microsoft.com/office/officeart/2008/layout/LinedList"/>
    <dgm:cxn modelId="{203FCD0C-FC6E-4552-BA09-7BCA1C9BA332}" type="presParOf" srcId="{19F857F3-3599-453D-8507-3EC75C9E3D8E}" destId="{5D6E54C3-4E60-4B4C-AF8A-B41695E6FB17}" srcOrd="14" destOrd="0" presId="urn:microsoft.com/office/officeart/2008/layout/LinedList"/>
    <dgm:cxn modelId="{375E7572-EE0B-43F3-8C10-0C9DC957037B}" type="presParOf" srcId="{19F857F3-3599-453D-8507-3EC75C9E3D8E}" destId="{F454E5AA-F9B8-4FA1-878B-6BB439A9AD5A}" srcOrd="15" destOrd="0" presId="urn:microsoft.com/office/officeart/2008/layout/LinedList"/>
    <dgm:cxn modelId="{5870E4C7-6808-4215-A31A-9D0A79E3268C}" type="presParOf" srcId="{F454E5AA-F9B8-4FA1-878B-6BB439A9AD5A}" destId="{3A6D2410-DD6E-49E1-A2DE-7A8C713C0360}" srcOrd="0" destOrd="0" presId="urn:microsoft.com/office/officeart/2008/layout/LinedList"/>
    <dgm:cxn modelId="{9637057E-5E6C-47F4-BC17-DAC271F13AF9}" type="presParOf" srcId="{F454E5AA-F9B8-4FA1-878B-6BB439A9AD5A}" destId="{92F7C916-FEDA-4865-AC1B-6AAEF42FC35A}" srcOrd="1" destOrd="0" presId="urn:microsoft.com/office/officeart/2008/layout/LinedList"/>
    <dgm:cxn modelId="{CFA9D9D2-95A3-4C9A-927D-EDFBDA1944F0}" type="presParOf" srcId="{19F857F3-3599-453D-8507-3EC75C9E3D8E}" destId="{A314AC33-8DC5-4E80-8DD4-FE203147BC38}" srcOrd="16" destOrd="0" presId="urn:microsoft.com/office/officeart/2008/layout/LinedList"/>
    <dgm:cxn modelId="{058CDDF2-F4AB-4C4C-8BB2-B82956F87371}" type="presParOf" srcId="{19F857F3-3599-453D-8507-3EC75C9E3D8E}" destId="{E63EAA70-25F7-4DE2-B276-6E926DF9AAB5}" srcOrd="17" destOrd="0" presId="urn:microsoft.com/office/officeart/2008/layout/LinedList"/>
    <dgm:cxn modelId="{5375C0BD-A77B-4846-86DA-8B19BD078A3F}" type="presParOf" srcId="{E63EAA70-25F7-4DE2-B276-6E926DF9AAB5}" destId="{8BED6E8D-4607-42ED-B011-DF7F9D989595}" srcOrd="0" destOrd="0" presId="urn:microsoft.com/office/officeart/2008/layout/LinedList"/>
    <dgm:cxn modelId="{E5F5CA57-AE7D-4696-9ABC-10F9911DB6DB}" type="presParOf" srcId="{E63EAA70-25F7-4DE2-B276-6E926DF9AAB5}" destId="{8A1B3D19-8CF6-435F-92CB-0E0FE87BEB4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6330F0-720D-4537-BF51-ADD4A6776107}"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en-US"/>
        </a:p>
      </dgm:t>
    </dgm:pt>
    <dgm:pt modelId="{34D5A14A-3670-4A86-A355-2F7F46EC8DFB}">
      <dgm:prSet/>
      <dgm:spPr/>
      <dgm:t>
        <a:bodyPr/>
        <a:lstStyle/>
        <a:p>
          <a:r>
            <a:rPr lang="en-US"/>
            <a:t>Stress management techniques</a:t>
          </a:r>
        </a:p>
      </dgm:t>
    </dgm:pt>
    <dgm:pt modelId="{4C039FB3-E7C4-4000-8AD4-97559A2E196C}" type="parTrans" cxnId="{B52D0C0E-B48E-488F-9EB3-845E8CD725EB}">
      <dgm:prSet/>
      <dgm:spPr/>
      <dgm:t>
        <a:bodyPr/>
        <a:lstStyle/>
        <a:p>
          <a:endParaRPr lang="en-US"/>
        </a:p>
      </dgm:t>
    </dgm:pt>
    <dgm:pt modelId="{732591E4-613A-4E7C-8339-BEAC8F8FFE77}" type="sibTrans" cxnId="{B52D0C0E-B48E-488F-9EB3-845E8CD725EB}">
      <dgm:prSet/>
      <dgm:spPr/>
      <dgm:t>
        <a:bodyPr/>
        <a:lstStyle/>
        <a:p>
          <a:endParaRPr lang="en-US"/>
        </a:p>
      </dgm:t>
    </dgm:pt>
    <dgm:pt modelId="{3F193682-E2A1-4B17-9B20-AA7E3732A9BE}">
      <dgm:prSet/>
      <dgm:spPr/>
      <dgm:t>
        <a:bodyPr/>
        <a:lstStyle/>
        <a:p>
          <a:r>
            <a:rPr lang="en-US"/>
            <a:t>Breathing techniques</a:t>
          </a:r>
        </a:p>
      </dgm:t>
    </dgm:pt>
    <dgm:pt modelId="{B1DA0380-D2FC-4BCF-B4A0-15AA03248D62}" type="parTrans" cxnId="{691F34D3-8564-40FE-B3BC-9C78A658DE88}">
      <dgm:prSet/>
      <dgm:spPr/>
      <dgm:t>
        <a:bodyPr/>
        <a:lstStyle/>
        <a:p>
          <a:endParaRPr lang="en-US"/>
        </a:p>
      </dgm:t>
    </dgm:pt>
    <dgm:pt modelId="{431234AF-2DE4-47F7-86D8-8D3FAA2C37CB}" type="sibTrans" cxnId="{691F34D3-8564-40FE-B3BC-9C78A658DE88}">
      <dgm:prSet/>
      <dgm:spPr/>
      <dgm:t>
        <a:bodyPr/>
        <a:lstStyle/>
        <a:p>
          <a:endParaRPr lang="en-US"/>
        </a:p>
      </dgm:t>
    </dgm:pt>
    <dgm:pt modelId="{BA8CDA74-A944-4089-A343-9B4FBD9F3534}">
      <dgm:prSet/>
      <dgm:spPr/>
      <dgm:t>
        <a:bodyPr/>
        <a:lstStyle/>
        <a:p>
          <a:r>
            <a:rPr lang="en-US"/>
            <a:t>Progressive muscle relaxation</a:t>
          </a:r>
        </a:p>
      </dgm:t>
    </dgm:pt>
    <dgm:pt modelId="{7C8FEC43-2EFB-4A06-8FF7-9C0A200A38FF}" type="parTrans" cxnId="{DFE4C1EE-D78F-4D92-B6D4-00EE68F321A3}">
      <dgm:prSet/>
      <dgm:spPr/>
      <dgm:t>
        <a:bodyPr/>
        <a:lstStyle/>
        <a:p>
          <a:endParaRPr lang="en-US"/>
        </a:p>
      </dgm:t>
    </dgm:pt>
    <dgm:pt modelId="{A9AB127E-6F53-482A-A170-7659D1C3AB9E}" type="sibTrans" cxnId="{DFE4C1EE-D78F-4D92-B6D4-00EE68F321A3}">
      <dgm:prSet/>
      <dgm:spPr/>
      <dgm:t>
        <a:bodyPr/>
        <a:lstStyle/>
        <a:p>
          <a:endParaRPr lang="en-US"/>
        </a:p>
      </dgm:t>
    </dgm:pt>
    <dgm:pt modelId="{775AE579-F2D4-4A5E-AC01-FC132BF86C9E}">
      <dgm:prSet/>
      <dgm:spPr/>
      <dgm:t>
        <a:bodyPr/>
        <a:lstStyle/>
        <a:p>
          <a:r>
            <a:rPr lang="en-US"/>
            <a:t>Lifestyle modifications</a:t>
          </a:r>
        </a:p>
      </dgm:t>
    </dgm:pt>
    <dgm:pt modelId="{6240E37A-FCB5-463D-A091-FCBF5B2DDB02}" type="parTrans" cxnId="{95EE4BED-AD89-4FAD-8DA7-644806BFEBA3}">
      <dgm:prSet/>
      <dgm:spPr/>
      <dgm:t>
        <a:bodyPr/>
        <a:lstStyle/>
        <a:p>
          <a:endParaRPr lang="en-US"/>
        </a:p>
      </dgm:t>
    </dgm:pt>
    <dgm:pt modelId="{87FB26F6-841C-462A-B9D6-2E7A7F3319F3}" type="sibTrans" cxnId="{95EE4BED-AD89-4FAD-8DA7-644806BFEBA3}">
      <dgm:prSet/>
      <dgm:spPr/>
      <dgm:t>
        <a:bodyPr/>
        <a:lstStyle/>
        <a:p>
          <a:endParaRPr lang="en-US"/>
        </a:p>
      </dgm:t>
    </dgm:pt>
    <dgm:pt modelId="{A35B2B38-AA61-4B8B-9D1B-71D8D3133F13}">
      <dgm:prSet/>
      <dgm:spPr/>
      <dgm:t>
        <a:bodyPr/>
        <a:lstStyle/>
        <a:p>
          <a:r>
            <a:rPr lang="en-US"/>
            <a:t>Getting enough sleep</a:t>
          </a:r>
        </a:p>
      </dgm:t>
    </dgm:pt>
    <dgm:pt modelId="{8CEFB49F-DFBF-4181-AE89-EC61E0382FCF}" type="parTrans" cxnId="{D31B2149-D6B8-444A-83C5-DF3109BF2EE2}">
      <dgm:prSet/>
      <dgm:spPr/>
      <dgm:t>
        <a:bodyPr/>
        <a:lstStyle/>
        <a:p>
          <a:endParaRPr lang="en-US"/>
        </a:p>
      </dgm:t>
    </dgm:pt>
    <dgm:pt modelId="{903A3A91-E4EA-4257-BE5A-F0B5AB279D80}" type="sibTrans" cxnId="{D31B2149-D6B8-444A-83C5-DF3109BF2EE2}">
      <dgm:prSet/>
      <dgm:spPr/>
      <dgm:t>
        <a:bodyPr/>
        <a:lstStyle/>
        <a:p>
          <a:endParaRPr lang="en-US"/>
        </a:p>
      </dgm:t>
    </dgm:pt>
    <dgm:pt modelId="{907B3395-22DE-4E29-87D5-03854F411587}">
      <dgm:prSet/>
      <dgm:spPr/>
      <dgm:t>
        <a:bodyPr/>
        <a:lstStyle/>
        <a:p>
          <a:r>
            <a:rPr lang="en-US"/>
            <a:t>Exercise</a:t>
          </a:r>
        </a:p>
      </dgm:t>
    </dgm:pt>
    <dgm:pt modelId="{1A690BE8-299B-473A-AD03-5FBE8E8C8F05}" type="parTrans" cxnId="{B90FE602-7468-4F7B-AD5C-21EAB96CE504}">
      <dgm:prSet/>
      <dgm:spPr/>
      <dgm:t>
        <a:bodyPr/>
        <a:lstStyle/>
        <a:p>
          <a:endParaRPr lang="en-US"/>
        </a:p>
      </dgm:t>
    </dgm:pt>
    <dgm:pt modelId="{8B2FD53B-35DA-42A0-90A8-F56CBB171F21}" type="sibTrans" cxnId="{B90FE602-7468-4F7B-AD5C-21EAB96CE504}">
      <dgm:prSet/>
      <dgm:spPr/>
      <dgm:t>
        <a:bodyPr/>
        <a:lstStyle/>
        <a:p>
          <a:endParaRPr lang="en-US"/>
        </a:p>
      </dgm:t>
    </dgm:pt>
    <dgm:pt modelId="{D0797911-CAC2-4897-AF3C-BA282A9CFCA7}">
      <dgm:prSet/>
      <dgm:spPr/>
      <dgm:t>
        <a:bodyPr/>
        <a:lstStyle/>
        <a:p>
          <a:r>
            <a:rPr lang="en-US"/>
            <a:t>Avoiding alcohol, illegal drugs, excessive caffeine</a:t>
          </a:r>
        </a:p>
      </dgm:t>
    </dgm:pt>
    <dgm:pt modelId="{C7083CE8-9A2F-4F7B-9F47-A1041219BB96}" type="parTrans" cxnId="{57C7F179-C3D4-4C70-9BF7-B50F31317888}">
      <dgm:prSet/>
      <dgm:spPr/>
      <dgm:t>
        <a:bodyPr/>
        <a:lstStyle/>
        <a:p>
          <a:endParaRPr lang="en-US"/>
        </a:p>
      </dgm:t>
    </dgm:pt>
    <dgm:pt modelId="{44370EA9-099A-401B-AB47-6A36481F5D89}" type="sibTrans" cxnId="{57C7F179-C3D4-4C70-9BF7-B50F31317888}">
      <dgm:prSet/>
      <dgm:spPr/>
      <dgm:t>
        <a:bodyPr/>
        <a:lstStyle/>
        <a:p>
          <a:endParaRPr lang="en-US"/>
        </a:p>
      </dgm:t>
    </dgm:pt>
    <dgm:pt modelId="{93A1E452-EB47-4658-9E23-4CE8D4C6CD05}" type="pres">
      <dgm:prSet presAssocID="{216330F0-720D-4537-BF51-ADD4A6776107}" presName="linear" presStyleCnt="0">
        <dgm:presLayoutVars>
          <dgm:animLvl val="lvl"/>
          <dgm:resizeHandles val="exact"/>
        </dgm:presLayoutVars>
      </dgm:prSet>
      <dgm:spPr/>
    </dgm:pt>
    <dgm:pt modelId="{873A32C9-1A66-4220-A47D-B8065DEE72A9}" type="pres">
      <dgm:prSet presAssocID="{34D5A14A-3670-4A86-A355-2F7F46EC8DFB}" presName="parentText" presStyleLbl="node1" presStyleIdx="0" presStyleCnt="2">
        <dgm:presLayoutVars>
          <dgm:chMax val="0"/>
          <dgm:bulletEnabled val="1"/>
        </dgm:presLayoutVars>
      </dgm:prSet>
      <dgm:spPr/>
    </dgm:pt>
    <dgm:pt modelId="{F43D6204-3DBC-45DB-8A70-E20013FB392E}" type="pres">
      <dgm:prSet presAssocID="{34D5A14A-3670-4A86-A355-2F7F46EC8DFB}" presName="childText" presStyleLbl="revTx" presStyleIdx="0" presStyleCnt="2">
        <dgm:presLayoutVars>
          <dgm:bulletEnabled val="1"/>
        </dgm:presLayoutVars>
      </dgm:prSet>
      <dgm:spPr/>
    </dgm:pt>
    <dgm:pt modelId="{514DF962-D11C-46B5-9159-34B4043A3036}" type="pres">
      <dgm:prSet presAssocID="{775AE579-F2D4-4A5E-AC01-FC132BF86C9E}" presName="parentText" presStyleLbl="node1" presStyleIdx="1" presStyleCnt="2">
        <dgm:presLayoutVars>
          <dgm:chMax val="0"/>
          <dgm:bulletEnabled val="1"/>
        </dgm:presLayoutVars>
      </dgm:prSet>
      <dgm:spPr/>
    </dgm:pt>
    <dgm:pt modelId="{F67A05A9-E575-49A0-825C-99F52E5FA3F9}" type="pres">
      <dgm:prSet presAssocID="{775AE579-F2D4-4A5E-AC01-FC132BF86C9E}" presName="childText" presStyleLbl="revTx" presStyleIdx="1" presStyleCnt="2">
        <dgm:presLayoutVars>
          <dgm:bulletEnabled val="1"/>
        </dgm:presLayoutVars>
      </dgm:prSet>
      <dgm:spPr/>
    </dgm:pt>
  </dgm:ptLst>
  <dgm:cxnLst>
    <dgm:cxn modelId="{B90FE602-7468-4F7B-AD5C-21EAB96CE504}" srcId="{775AE579-F2D4-4A5E-AC01-FC132BF86C9E}" destId="{907B3395-22DE-4E29-87D5-03854F411587}" srcOrd="1" destOrd="0" parTransId="{1A690BE8-299B-473A-AD03-5FBE8E8C8F05}" sibTransId="{8B2FD53B-35DA-42A0-90A8-F56CBB171F21}"/>
    <dgm:cxn modelId="{B52D0C0E-B48E-488F-9EB3-845E8CD725EB}" srcId="{216330F0-720D-4537-BF51-ADD4A6776107}" destId="{34D5A14A-3670-4A86-A355-2F7F46EC8DFB}" srcOrd="0" destOrd="0" parTransId="{4C039FB3-E7C4-4000-8AD4-97559A2E196C}" sibTransId="{732591E4-613A-4E7C-8339-BEAC8F8FFE77}"/>
    <dgm:cxn modelId="{14922319-2599-404F-9EF7-AA706AB827CA}" type="presOf" srcId="{775AE579-F2D4-4A5E-AC01-FC132BF86C9E}" destId="{514DF962-D11C-46B5-9159-34B4043A3036}" srcOrd="0" destOrd="0" presId="urn:microsoft.com/office/officeart/2005/8/layout/vList2"/>
    <dgm:cxn modelId="{D31B2149-D6B8-444A-83C5-DF3109BF2EE2}" srcId="{775AE579-F2D4-4A5E-AC01-FC132BF86C9E}" destId="{A35B2B38-AA61-4B8B-9D1B-71D8D3133F13}" srcOrd="0" destOrd="0" parTransId="{8CEFB49F-DFBF-4181-AE89-EC61E0382FCF}" sibTransId="{903A3A91-E4EA-4257-BE5A-F0B5AB279D80}"/>
    <dgm:cxn modelId="{57C7F179-C3D4-4C70-9BF7-B50F31317888}" srcId="{775AE579-F2D4-4A5E-AC01-FC132BF86C9E}" destId="{D0797911-CAC2-4897-AF3C-BA282A9CFCA7}" srcOrd="2" destOrd="0" parTransId="{C7083CE8-9A2F-4F7B-9F47-A1041219BB96}" sibTransId="{44370EA9-099A-401B-AB47-6A36481F5D89}"/>
    <dgm:cxn modelId="{C6663980-327E-46A6-A2D0-AFE818239FB2}" type="presOf" srcId="{216330F0-720D-4537-BF51-ADD4A6776107}" destId="{93A1E452-EB47-4658-9E23-4CE8D4C6CD05}" srcOrd="0" destOrd="0" presId="urn:microsoft.com/office/officeart/2005/8/layout/vList2"/>
    <dgm:cxn modelId="{1C090DA4-8A75-45C5-B716-7B901BEB2791}" type="presOf" srcId="{D0797911-CAC2-4897-AF3C-BA282A9CFCA7}" destId="{F67A05A9-E575-49A0-825C-99F52E5FA3F9}" srcOrd="0" destOrd="2" presId="urn:microsoft.com/office/officeart/2005/8/layout/vList2"/>
    <dgm:cxn modelId="{24E793BA-BBE0-4931-9B30-07E4B38D6B88}" type="presOf" srcId="{3F193682-E2A1-4B17-9B20-AA7E3732A9BE}" destId="{F43D6204-3DBC-45DB-8A70-E20013FB392E}" srcOrd="0" destOrd="0" presId="urn:microsoft.com/office/officeart/2005/8/layout/vList2"/>
    <dgm:cxn modelId="{40BA1ECF-2768-4E85-90AA-3EDC2D83FA1A}" type="presOf" srcId="{BA8CDA74-A944-4089-A343-9B4FBD9F3534}" destId="{F43D6204-3DBC-45DB-8A70-E20013FB392E}" srcOrd="0" destOrd="1" presId="urn:microsoft.com/office/officeart/2005/8/layout/vList2"/>
    <dgm:cxn modelId="{691F34D3-8564-40FE-B3BC-9C78A658DE88}" srcId="{34D5A14A-3670-4A86-A355-2F7F46EC8DFB}" destId="{3F193682-E2A1-4B17-9B20-AA7E3732A9BE}" srcOrd="0" destOrd="0" parTransId="{B1DA0380-D2FC-4BCF-B4A0-15AA03248D62}" sibTransId="{431234AF-2DE4-47F7-86D8-8D3FAA2C37CB}"/>
    <dgm:cxn modelId="{ECB355E1-D4F6-4948-98C7-117F6CECE520}" type="presOf" srcId="{907B3395-22DE-4E29-87D5-03854F411587}" destId="{F67A05A9-E575-49A0-825C-99F52E5FA3F9}" srcOrd="0" destOrd="1" presId="urn:microsoft.com/office/officeart/2005/8/layout/vList2"/>
    <dgm:cxn modelId="{95EE4BED-AD89-4FAD-8DA7-644806BFEBA3}" srcId="{216330F0-720D-4537-BF51-ADD4A6776107}" destId="{775AE579-F2D4-4A5E-AC01-FC132BF86C9E}" srcOrd="1" destOrd="0" parTransId="{6240E37A-FCB5-463D-A091-FCBF5B2DDB02}" sibTransId="{87FB26F6-841C-462A-B9D6-2E7A7F3319F3}"/>
    <dgm:cxn modelId="{DFE4C1EE-D78F-4D92-B6D4-00EE68F321A3}" srcId="{34D5A14A-3670-4A86-A355-2F7F46EC8DFB}" destId="{BA8CDA74-A944-4089-A343-9B4FBD9F3534}" srcOrd="1" destOrd="0" parTransId="{7C8FEC43-2EFB-4A06-8FF7-9C0A200A38FF}" sibTransId="{A9AB127E-6F53-482A-A170-7659D1C3AB9E}"/>
    <dgm:cxn modelId="{3F1919F9-291A-42D9-B3AD-E274B3F1D516}" type="presOf" srcId="{A35B2B38-AA61-4B8B-9D1B-71D8D3133F13}" destId="{F67A05A9-E575-49A0-825C-99F52E5FA3F9}" srcOrd="0" destOrd="0" presId="urn:microsoft.com/office/officeart/2005/8/layout/vList2"/>
    <dgm:cxn modelId="{05ADB5F9-55A7-4063-A895-56A0DF709125}" type="presOf" srcId="{34D5A14A-3670-4A86-A355-2F7F46EC8DFB}" destId="{873A32C9-1A66-4220-A47D-B8065DEE72A9}" srcOrd="0" destOrd="0" presId="urn:microsoft.com/office/officeart/2005/8/layout/vList2"/>
    <dgm:cxn modelId="{0BD0C6E6-0E72-4F33-A52F-70E48FBA7744}" type="presParOf" srcId="{93A1E452-EB47-4658-9E23-4CE8D4C6CD05}" destId="{873A32C9-1A66-4220-A47D-B8065DEE72A9}" srcOrd="0" destOrd="0" presId="urn:microsoft.com/office/officeart/2005/8/layout/vList2"/>
    <dgm:cxn modelId="{8EC95366-1AEE-4CEA-A305-98D71AFFF966}" type="presParOf" srcId="{93A1E452-EB47-4658-9E23-4CE8D4C6CD05}" destId="{F43D6204-3DBC-45DB-8A70-E20013FB392E}" srcOrd="1" destOrd="0" presId="urn:microsoft.com/office/officeart/2005/8/layout/vList2"/>
    <dgm:cxn modelId="{B5E25364-D188-4C0C-8642-768534925497}" type="presParOf" srcId="{93A1E452-EB47-4658-9E23-4CE8D4C6CD05}" destId="{514DF962-D11C-46B5-9159-34B4043A3036}" srcOrd="2" destOrd="0" presId="urn:microsoft.com/office/officeart/2005/8/layout/vList2"/>
    <dgm:cxn modelId="{B3AA735B-8E04-4D56-9922-116218B9B082}" type="presParOf" srcId="{93A1E452-EB47-4658-9E23-4CE8D4C6CD05}" destId="{F67A05A9-E575-49A0-825C-99F52E5FA3F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05A563-B3D8-43B6-87D9-A43B96B1B1F4}" type="doc">
      <dgm:prSet loTypeId="urn:microsoft.com/office/officeart/2008/layout/LinedList" loCatId="list" qsTypeId="urn:microsoft.com/office/officeart/2005/8/quickstyle/simple3" qsCatId="simple" csTypeId="urn:microsoft.com/office/officeart/2005/8/colors/accent2_2" csCatId="accent2" phldr="1"/>
      <dgm:spPr/>
      <dgm:t>
        <a:bodyPr/>
        <a:lstStyle/>
        <a:p>
          <a:endParaRPr lang="en-US"/>
        </a:p>
      </dgm:t>
    </dgm:pt>
    <dgm:pt modelId="{6C356B8D-7271-4F96-957C-3445E92B4334}">
      <dgm:prSet/>
      <dgm:spPr/>
      <dgm:t>
        <a:bodyPr/>
        <a:lstStyle/>
        <a:p>
          <a:r>
            <a:rPr lang="en-US"/>
            <a:t>Increased self medication</a:t>
          </a:r>
        </a:p>
      </dgm:t>
    </dgm:pt>
    <dgm:pt modelId="{9116ECE1-6461-469D-8A79-4214FDC0C332}" type="sibTrans" cxnId="{D3B0F2C8-6A55-4CD2-8DC6-721B1AADF565}">
      <dgm:prSet/>
      <dgm:spPr/>
      <dgm:t>
        <a:bodyPr/>
        <a:lstStyle/>
        <a:p>
          <a:endParaRPr lang="en-US"/>
        </a:p>
      </dgm:t>
    </dgm:pt>
    <dgm:pt modelId="{C547A0B0-AC77-4561-9831-2D34BCF0DDEE}" type="parTrans" cxnId="{D3B0F2C8-6A55-4CD2-8DC6-721B1AADF565}">
      <dgm:prSet/>
      <dgm:spPr/>
      <dgm:t>
        <a:bodyPr/>
        <a:lstStyle/>
        <a:p>
          <a:endParaRPr lang="en-US"/>
        </a:p>
      </dgm:t>
    </dgm:pt>
    <dgm:pt modelId="{ED9F6695-68AC-4844-9EB8-4FAB9ED45A51}">
      <dgm:prSet/>
      <dgm:spPr/>
      <dgm:t>
        <a:bodyPr/>
        <a:lstStyle/>
        <a:p>
          <a:r>
            <a:rPr lang="en-US"/>
            <a:t>Irrational thoughts </a:t>
          </a:r>
        </a:p>
      </dgm:t>
    </dgm:pt>
    <dgm:pt modelId="{DB818B57-D4C1-45B5-B9C4-1E58DD30CDBB}" type="sibTrans" cxnId="{14015230-C683-4B5B-8A39-9B746398337B}">
      <dgm:prSet/>
      <dgm:spPr/>
      <dgm:t>
        <a:bodyPr/>
        <a:lstStyle/>
        <a:p>
          <a:endParaRPr lang="en-US"/>
        </a:p>
      </dgm:t>
    </dgm:pt>
    <dgm:pt modelId="{45BFC037-4B88-45AF-AA03-298EA316ED33}" type="parTrans" cxnId="{14015230-C683-4B5B-8A39-9B746398337B}">
      <dgm:prSet/>
      <dgm:spPr/>
      <dgm:t>
        <a:bodyPr/>
        <a:lstStyle/>
        <a:p>
          <a:endParaRPr lang="en-US"/>
        </a:p>
      </dgm:t>
    </dgm:pt>
    <dgm:pt modelId="{3D0206DE-0C73-4249-A2FA-427CA3EC97ED}">
      <dgm:prSet/>
      <dgm:spPr/>
      <dgm:t>
        <a:bodyPr/>
        <a:lstStyle/>
        <a:p>
          <a:r>
            <a:rPr lang="en-US"/>
            <a:t>Muscle tightness					</a:t>
          </a:r>
        </a:p>
      </dgm:t>
    </dgm:pt>
    <dgm:pt modelId="{9AF8C86D-7BBE-483F-8D20-E40444EC7A70}" type="sibTrans" cxnId="{178F8F89-AB43-4B63-AC82-882146588959}">
      <dgm:prSet/>
      <dgm:spPr/>
      <dgm:t>
        <a:bodyPr/>
        <a:lstStyle/>
        <a:p>
          <a:endParaRPr lang="en-US"/>
        </a:p>
      </dgm:t>
    </dgm:pt>
    <dgm:pt modelId="{16E646B9-5AFC-4D3D-A567-5C6FA65BF22D}" type="parTrans" cxnId="{178F8F89-AB43-4B63-AC82-882146588959}">
      <dgm:prSet/>
      <dgm:spPr/>
      <dgm:t>
        <a:bodyPr/>
        <a:lstStyle/>
        <a:p>
          <a:endParaRPr lang="en-US"/>
        </a:p>
      </dgm:t>
    </dgm:pt>
    <dgm:pt modelId="{2F91EF3D-BCB9-42BD-ABA3-0D2840BC806E}">
      <dgm:prSet/>
      <dgm:spPr/>
      <dgm:t>
        <a:bodyPr/>
        <a:lstStyle/>
        <a:p>
          <a:r>
            <a:rPr lang="en-US"/>
            <a:t>Obsessive thoughts</a:t>
          </a:r>
        </a:p>
      </dgm:t>
    </dgm:pt>
    <dgm:pt modelId="{462860F8-C1A7-4C18-912F-45F9AFD86520}" type="sibTrans" cxnId="{C6214DCF-8E83-40EA-840D-685A3F8A242A}">
      <dgm:prSet/>
      <dgm:spPr/>
      <dgm:t>
        <a:bodyPr/>
        <a:lstStyle/>
        <a:p>
          <a:endParaRPr lang="en-US"/>
        </a:p>
      </dgm:t>
    </dgm:pt>
    <dgm:pt modelId="{16376BE4-BB88-49FA-8DBD-8321151A2055}" type="parTrans" cxnId="{C6214DCF-8E83-40EA-840D-685A3F8A242A}">
      <dgm:prSet/>
      <dgm:spPr/>
      <dgm:t>
        <a:bodyPr/>
        <a:lstStyle/>
        <a:p>
          <a:endParaRPr lang="en-US"/>
        </a:p>
      </dgm:t>
    </dgm:pt>
    <dgm:pt modelId="{F8E59B64-DF85-4915-8A73-918C2C8A9C79}">
      <dgm:prSet/>
      <dgm:spPr/>
      <dgm:t>
        <a:bodyPr/>
        <a:lstStyle/>
        <a:p>
          <a:r>
            <a:rPr lang="en-US"/>
            <a:t>Memory deficits</a:t>
          </a:r>
        </a:p>
      </dgm:t>
    </dgm:pt>
    <dgm:pt modelId="{D5916B73-823C-45DF-8A2B-52C563AB0853}" type="sibTrans" cxnId="{8275B94E-B643-4A37-AFBD-A6AEC4EB1910}">
      <dgm:prSet/>
      <dgm:spPr/>
      <dgm:t>
        <a:bodyPr/>
        <a:lstStyle/>
        <a:p>
          <a:endParaRPr lang="en-US"/>
        </a:p>
      </dgm:t>
    </dgm:pt>
    <dgm:pt modelId="{6DBD4423-8549-4FE6-83DB-5F8011F5730C}" type="parTrans" cxnId="{8275B94E-B643-4A37-AFBD-A6AEC4EB1910}">
      <dgm:prSet/>
      <dgm:spPr/>
      <dgm:t>
        <a:bodyPr/>
        <a:lstStyle/>
        <a:p>
          <a:endParaRPr lang="en-US"/>
        </a:p>
      </dgm:t>
    </dgm:pt>
    <dgm:pt modelId="{A5FFAF00-BE16-4716-8300-D90D90D9AF83}" type="pres">
      <dgm:prSet presAssocID="{2E05A563-B3D8-43B6-87D9-A43B96B1B1F4}" presName="vert0" presStyleCnt="0">
        <dgm:presLayoutVars>
          <dgm:dir/>
          <dgm:animOne val="branch"/>
          <dgm:animLvl val="lvl"/>
        </dgm:presLayoutVars>
      </dgm:prSet>
      <dgm:spPr/>
    </dgm:pt>
    <dgm:pt modelId="{96394FB4-514E-4D9A-803A-1760631357C8}" type="pres">
      <dgm:prSet presAssocID="{6C356B8D-7271-4F96-957C-3445E92B4334}" presName="thickLine" presStyleLbl="alignNode1" presStyleIdx="0" presStyleCnt="5"/>
      <dgm:spPr/>
    </dgm:pt>
    <dgm:pt modelId="{563320D7-F74F-49C6-81E7-E34281F4C9B3}" type="pres">
      <dgm:prSet presAssocID="{6C356B8D-7271-4F96-957C-3445E92B4334}" presName="horz1" presStyleCnt="0"/>
      <dgm:spPr/>
    </dgm:pt>
    <dgm:pt modelId="{E1C80FCA-979F-405D-9E07-D1D133A877EC}" type="pres">
      <dgm:prSet presAssocID="{6C356B8D-7271-4F96-957C-3445E92B4334}" presName="tx1" presStyleLbl="revTx" presStyleIdx="0" presStyleCnt="5"/>
      <dgm:spPr/>
    </dgm:pt>
    <dgm:pt modelId="{8B9B35F9-3AF8-4733-B6C6-E6F169A60DEA}" type="pres">
      <dgm:prSet presAssocID="{6C356B8D-7271-4F96-957C-3445E92B4334}" presName="vert1" presStyleCnt="0"/>
      <dgm:spPr/>
    </dgm:pt>
    <dgm:pt modelId="{B311CAF6-4DE7-482F-AFBD-124246212F34}" type="pres">
      <dgm:prSet presAssocID="{ED9F6695-68AC-4844-9EB8-4FAB9ED45A51}" presName="thickLine" presStyleLbl="alignNode1" presStyleIdx="1" presStyleCnt="5"/>
      <dgm:spPr/>
    </dgm:pt>
    <dgm:pt modelId="{B4D2FDE2-1A27-4A5C-961A-8D0773B1318C}" type="pres">
      <dgm:prSet presAssocID="{ED9F6695-68AC-4844-9EB8-4FAB9ED45A51}" presName="horz1" presStyleCnt="0"/>
      <dgm:spPr/>
    </dgm:pt>
    <dgm:pt modelId="{72A640C3-3677-47E4-A60D-0FE40BBCF2F2}" type="pres">
      <dgm:prSet presAssocID="{ED9F6695-68AC-4844-9EB8-4FAB9ED45A51}" presName="tx1" presStyleLbl="revTx" presStyleIdx="1" presStyleCnt="5"/>
      <dgm:spPr/>
    </dgm:pt>
    <dgm:pt modelId="{28C04C45-3512-4D16-8114-1CE2A1EDF521}" type="pres">
      <dgm:prSet presAssocID="{ED9F6695-68AC-4844-9EB8-4FAB9ED45A51}" presName="vert1" presStyleCnt="0"/>
      <dgm:spPr/>
    </dgm:pt>
    <dgm:pt modelId="{4D277795-395A-4C7A-A38A-CF34BCA41B85}" type="pres">
      <dgm:prSet presAssocID="{F8E59B64-DF85-4915-8A73-918C2C8A9C79}" presName="thickLine" presStyleLbl="alignNode1" presStyleIdx="2" presStyleCnt="5"/>
      <dgm:spPr/>
    </dgm:pt>
    <dgm:pt modelId="{15BFF32C-0239-457A-B7EB-A25BB330B561}" type="pres">
      <dgm:prSet presAssocID="{F8E59B64-DF85-4915-8A73-918C2C8A9C79}" presName="horz1" presStyleCnt="0"/>
      <dgm:spPr/>
    </dgm:pt>
    <dgm:pt modelId="{09DF4E3A-14F6-404C-AC8E-4B32AFB73D6E}" type="pres">
      <dgm:prSet presAssocID="{F8E59B64-DF85-4915-8A73-918C2C8A9C79}" presName="tx1" presStyleLbl="revTx" presStyleIdx="2" presStyleCnt="5"/>
      <dgm:spPr/>
    </dgm:pt>
    <dgm:pt modelId="{8F1380AB-3F03-44F2-B914-BE39B1D92178}" type="pres">
      <dgm:prSet presAssocID="{F8E59B64-DF85-4915-8A73-918C2C8A9C79}" presName="vert1" presStyleCnt="0"/>
      <dgm:spPr/>
    </dgm:pt>
    <dgm:pt modelId="{90E65475-E78A-4604-A10E-94A62C1B667B}" type="pres">
      <dgm:prSet presAssocID="{2F91EF3D-BCB9-42BD-ABA3-0D2840BC806E}" presName="thickLine" presStyleLbl="alignNode1" presStyleIdx="3" presStyleCnt="5"/>
      <dgm:spPr/>
    </dgm:pt>
    <dgm:pt modelId="{9095F88F-5ED9-424E-A626-CA60CF709816}" type="pres">
      <dgm:prSet presAssocID="{2F91EF3D-BCB9-42BD-ABA3-0D2840BC806E}" presName="horz1" presStyleCnt="0"/>
      <dgm:spPr/>
    </dgm:pt>
    <dgm:pt modelId="{82FB4F61-8A34-4E5E-BB65-8A1A30D3877C}" type="pres">
      <dgm:prSet presAssocID="{2F91EF3D-BCB9-42BD-ABA3-0D2840BC806E}" presName="tx1" presStyleLbl="revTx" presStyleIdx="3" presStyleCnt="5"/>
      <dgm:spPr/>
    </dgm:pt>
    <dgm:pt modelId="{C1700011-C0D8-4BB0-9908-A33DDCFB75B6}" type="pres">
      <dgm:prSet presAssocID="{2F91EF3D-BCB9-42BD-ABA3-0D2840BC806E}" presName="vert1" presStyleCnt="0"/>
      <dgm:spPr/>
    </dgm:pt>
    <dgm:pt modelId="{70EAA360-91C3-4CE6-A25B-C02FEB38ECDA}" type="pres">
      <dgm:prSet presAssocID="{3D0206DE-0C73-4249-A2FA-427CA3EC97ED}" presName="thickLine" presStyleLbl="alignNode1" presStyleIdx="4" presStyleCnt="5"/>
      <dgm:spPr/>
    </dgm:pt>
    <dgm:pt modelId="{12213DCF-8090-416B-8A06-DA2169F0DDB7}" type="pres">
      <dgm:prSet presAssocID="{3D0206DE-0C73-4249-A2FA-427CA3EC97ED}" presName="horz1" presStyleCnt="0"/>
      <dgm:spPr/>
    </dgm:pt>
    <dgm:pt modelId="{C7614F3C-0C79-4CF6-B518-41BBF981F45C}" type="pres">
      <dgm:prSet presAssocID="{3D0206DE-0C73-4249-A2FA-427CA3EC97ED}" presName="tx1" presStyleLbl="revTx" presStyleIdx="4" presStyleCnt="5"/>
      <dgm:spPr/>
    </dgm:pt>
    <dgm:pt modelId="{67D4BB5B-CC20-4AD0-B564-A9A84EDE3C44}" type="pres">
      <dgm:prSet presAssocID="{3D0206DE-0C73-4249-A2FA-427CA3EC97ED}" presName="vert1" presStyleCnt="0"/>
      <dgm:spPr/>
    </dgm:pt>
  </dgm:ptLst>
  <dgm:cxnLst>
    <dgm:cxn modelId="{14015230-C683-4B5B-8A39-9B746398337B}" srcId="{2E05A563-B3D8-43B6-87D9-A43B96B1B1F4}" destId="{ED9F6695-68AC-4844-9EB8-4FAB9ED45A51}" srcOrd="1" destOrd="0" parTransId="{45BFC037-4B88-45AF-AA03-298EA316ED33}" sibTransId="{DB818B57-D4C1-45B5-B9C4-1E58DD30CDBB}"/>
    <dgm:cxn modelId="{1CEB174C-9613-4E46-8B5F-D4DAED349890}" type="presOf" srcId="{6C356B8D-7271-4F96-957C-3445E92B4334}" destId="{E1C80FCA-979F-405D-9E07-D1D133A877EC}" srcOrd="0" destOrd="0" presId="urn:microsoft.com/office/officeart/2008/layout/LinedList"/>
    <dgm:cxn modelId="{8275B94E-B643-4A37-AFBD-A6AEC4EB1910}" srcId="{2E05A563-B3D8-43B6-87D9-A43B96B1B1F4}" destId="{F8E59B64-DF85-4915-8A73-918C2C8A9C79}" srcOrd="2" destOrd="0" parTransId="{6DBD4423-8549-4FE6-83DB-5F8011F5730C}" sibTransId="{D5916B73-823C-45DF-8A2B-52C563AB0853}"/>
    <dgm:cxn modelId="{178F8F89-AB43-4B63-AC82-882146588959}" srcId="{2E05A563-B3D8-43B6-87D9-A43B96B1B1F4}" destId="{3D0206DE-0C73-4249-A2FA-427CA3EC97ED}" srcOrd="4" destOrd="0" parTransId="{16E646B9-5AFC-4D3D-A567-5C6FA65BF22D}" sibTransId="{9AF8C86D-7BBE-483F-8D20-E40444EC7A70}"/>
    <dgm:cxn modelId="{07B690A7-C275-4DC2-9774-2C35459C6674}" type="presOf" srcId="{F8E59B64-DF85-4915-8A73-918C2C8A9C79}" destId="{09DF4E3A-14F6-404C-AC8E-4B32AFB73D6E}" srcOrd="0" destOrd="0" presId="urn:microsoft.com/office/officeart/2008/layout/LinedList"/>
    <dgm:cxn modelId="{79EC5BB7-B883-4755-A738-F488696FB9F2}" type="presOf" srcId="{ED9F6695-68AC-4844-9EB8-4FAB9ED45A51}" destId="{72A640C3-3677-47E4-A60D-0FE40BBCF2F2}" srcOrd="0" destOrd="0" presId="urn:microsoft.com/office/officeart/2008/layout/LinedList"/>
    <dgm:cxn modelId="{76ECF6B8-4E68-4F11-8714-03DC1B7967A1}" type="presOf" srcId="{3D0206DE-0C73-4249-A2FA-427CA3EC97ED}" destId="{C7614F3C-0C79-4CF6-B518-41BBF981F45C}" srcOrd="0" destOrd="0" presId="urn:microsoft.com/office/officeart/2008/layout/LinedList"/>
    <dgm:cxn modelId="{07D64BC5-71EB-4666-BC2F-1BB70CC299A6}" type="presOf" srcId="{2E05A563-B3D8-43B6-87D9-A43B96B1B1F4}" destId="{A5FFAF00-BE16-4716-8300-D90D90D9AF83}" srcOrd="0" destOrd="0" presId="urn:microsoft.com/office/officeart/2008/layout/LinedList"/>
    <dgm:cxn modelId="{D3B0F2C8-6A55-4CD2-8DC6-721B1AADF565}" srcId="{2E05A563-B3D8-43B6-87D9-A43B96B1B1F4}" destId="{6C356B8D-7271-4F96-957C-3445E92B4334}" srcOrd="0" destOrd="0" parTransId="{C547A0B0-AC77-4561-9831-2D34BCF0DDEE}" sibTransId="{9116ECE1-6461-469D-8A79-4214FDC0C332}"/>
    <dgm:cxn modelId="{C6214DCF-8E83-40EA-840D-685A3F8A242A}" srcId="{2E05A563-B3D8-43B6-87D9-A43B96B1B1F4}" destId="{2F91EF3D-BCB9-42BD-ABA3-0D2840BC806E}" srcOrd="3" destOrd="0" parTransId="{16376BE4-BB88-49FA-8DBD-8321151A2055}" sibTransId="{462860F8-C1A7-4C18-912F-45F9AFD86520}"/>
    <dgm:cxn modelId="{92D58FE1-2380-4C31-B5BC-239EEBA50E72}" type="presOf" srcId="{2F91EF3D-BCB9-42BD-ABA3-0D2840BC806E}" destId="{82FB4F61-8A34-4E5E-BB65-8A1A30D3877C}" srcOrd="0" destOrd="0" presId="urn:microsoft.com/office/officeart/2008/layout/LinedList"/>
    <dgm:cxn modelId="{0AAB23D4-65BA-41A8-9AAE-E4AAE0C49048}" type="presParOf" srcId="{A5FFAF00-BE16-4716-8300-D90D90D9AF83}" destId="{96394FB4-514E-4D9A-803A-1760631357C8}" srcOrd="0" destOrd="0" presId="urn:microsoft.com/office/officeart/2008/layout/LinedList"/>
    <dgm:cxn modelId="{3E7E5966-FB2F-41AD-B04E-0F599E5ED18A}" type="presParOf" srcId="{A5FFAF00-BE16-4716-8300-D90D90D9AF83}" destId="{563320D7-F74F-49C6-81E7-E34281F4C9B3}" srcOrd="1" destOrd="0" presId="urn:microsoft.com/office/officeart/2008/layout/LinedList"/>
    <dgm:cxn modelId="{FD2C98B9-E7AC-458A-A79D-9517CFBF2CED}" type="presParOf" srcId="{563320D7-F74F-49C6-81E7-E34281F4C9B3}" destId="{E1C80FCA-979F-405D-9E07-D1D133A877EC}" srcOrd="0" destOrd="0" presId="urn:microsoft.com/office/officeart/2008/layout/LinedList"/>
    <dgm:cxn modelId="{2C0FAFAE-027A-40E4-BE08-4095FA8A3985}" type="presParOf" srcId="{563320D7-F74F-49C6-81E7-E34281F4C9B3}" destId="{8B9B35F9-3AF8-4733-B6C6-E6F169A60DEA}" srcOrd="1" destOrd="0" presId="urn:microsoft.com/office/officeart/2008/layout/LinedList"/>
    <dgm:cxn modelId="{CAEAF2BB-2031-4F74-9EF9-0808E9070366}" type="presParOf" srcId="{A5FFAF00-BE16-4716-8300-D90D90D9AF83}" destId="{B311CAF6-4DE7-482F-AFBD-124246212F34}" srcOrd="2" destOrd="0" presId="urn:microsoft.com/office/officeart/2008/layout/LinedList"/>
    <dgm:cxn modelId="{8E4E5632-6389-427A-A929-33EED24E563A}" type="presParOf" srcId="{A5FFAF00-BE16-4716-8300-D90D90D9AF83}" destId="{B4D2FDE2-1A27-4A5C-961A-8D0773B1318C}" srcOrd="3" destOrd="0" presId="urn:microsoft.com/office/officeart/2008/layout/LinedList"/>
    <dgm:cxn modelId="{6A731BF3-FF3E-4FCC-9F0A-0EAB37FB4C47}" type="presParOf" srcId="{B4D2FDE2-1A27-4A5C-961A-8D0773B1318C}" destId="{72A640C3-3677-47E4-A60D-0FE40BBCF2F2}" srcOrd="0" destOrd="0" presId="urn:microsoft.com/office/officeart/2008/layout/LinedList"/>
    <dgm:cxn modelId="{C18C061B-0E87-4304-8642-A777A9CA1F2D}" type="presParOf" srcId="{B4D2FDE2-1A27-4A5C-961A-8D0773B1318C}" destId="{28C04C45-3512-4D16-8114-1CE2A1EDF521}" srcOrd="1" destOrd="0" presId="urn:microsoft.com/office/officeart/2008/layout/LinedList"/>
    <dgm:cxn modelId="{AE6353BD-FAFD-4BD9-8EC5-72D347FA8BBC}" type="presParOf" srcId="{A5FFAF00-BE16-4716-8300-D90D90D9AF83}" destId="{4D277795-395A-4C7A-A38A-CF34BCA41B85}" srcOrd="4" destOrd="0" presId="urn:microsoft.com/office/officeart/2008/layout/LinedList"/>
    <dgm:cxn modelId="{1D281DCE-6A5C-4FE9-9EA0-E4262C808C28}" type="presParOf" srcId="{A5FFAF00-BE16-4716-8300-D90D90D9AF83}" destId="{15BFF32C-0239-457A-B7EB-A25BB330B561}" srcOrd="5" destOrd="0" presId="urn:microsoft.com/office/officeart/2008/layout/LinedList"/>
    <dgm:cxn modelId="{A9E2AA73-92FE-4196-B98F-CC6076F6CEC2}" type="presParOf" srcId="{15BFF32C-0239-457A-B7EB-A25BB330B561}" destId="{09DF4E3A-14F6-404C-AC8E-4B32AFB73D6E}" srcOrd="0" destOrd="0" presId="urn:microsoft.com/office/officeart/2008/layout/LinedList"/>
    <dgm:cxn modelId="{86A54ACD-B845-4A4F-82BE-0DA96DD1E40B}" type="presParOf" srcId="{15BFF32C-0239-457A-B7EB-A25BB330B561}" destId="{8F1380AB-3F03-44F2-B914-BE39B1D92178}" srcOrd="1" destOrd="0" presId="urn:microsoft.com/office/officeart/2008/layout/LinedList"/>
    <dgm:cxn modelId="{BAF046A9-4D03-47AA-95BC-AB67807C5349}" type="presParOf" srcId="{A5FFAF00-BE16-4716-8300-D90D90D9AF83}" destId="{90E65475-E78A-4604-A10E-94A62C1B667B}" srcOrd="6" destOrd="0" presId="urn:microsoft.com/office/officeart/2008/layout/LinedList"/>
    <dgm:cxn modelId="{74FD8DD8-E567-4B89-98C6-7B7997A78A2B}" type="presParOf" srcId="{A5FFAF00-BE16-4716-8300-D90D90D9AF83}" destId="{9095F88F-5ED9-424E-A626-CA60CF709816}" srcOrd="7" destOrd="0" presId="urn:microsoft.com/office/officeart/2008/layout/LinedList"/>
    <dgm:cxn modelId="{0E394117-2611-469B-A364-9D03A957F262}" type="presParOf" srcId="{9095F88F-5ED9-424E-A626-CA60CF709816}" destId="{82FB4F61-8A34-4E5E-BB65-8A1A30D3877C}" srcOrd="0" destOrd="0" presId="urn:microsoft.com/office/officeart/2008/layout/LinedList"/>
    <dgm:cxn modelId="{156C8CA3-B183-40CB-9AF2-B22EBF84664D}" type="presParOf" srcId="{9095F88F-5ED9-424E-A626-CA60CF709816}" destId="{C1700011-C0D8-4BB0-9908-A33DDCFB75B6}" srcOrd="1" destOrd="0" presId="urn:microsoft.com/office/officeart/2008/layout/LinedList"/>
    <dgm:cxn modelId="{185450CD-7A0F-47E0-AEC9-466BCF7F092B}" type="presParOf" srcId="{A5FFAF00-BE16-4716-8300-D90D90D9AF83}" destId="{70EAA360-91C3-4CE6-A25B-C02FEB38ECDA}" srcOrd="8" destOrd="0" presId="urn:microsoft.com/office/officeart/2008/layout/LinedList"/>
    <dgm:cxn modelId="{0D13E455-1BCB-43C8-A106-70C5E666C788}" type="presParOf" srcId="{A5FFAF00-BE16-4716-8300-D90D90D9AF83}" destId="{12213DCF-8090-416B-8A06-DA2169F0DDB7}" srcOrd="9" destOrd="0" presId="urn:microsoft.com/office/officeart/2008/layout/LinedList"/>
    <dgm:cxn modelId="{3A5269D1-AA0A-4614-A713-518ED71F7086}" type="presParOf" srcId="{12213DCF-8090-416B-8A06-DA2169F0DDB7}" destId="{C7614F3C-0C79-4CF6-B518-41BBF981F45C}" srcOrd="0" destOrd="0" presId="urn:microsoft.com/office/officeart/2008/layout/LinedList"/>
    <dgm:cxn modelId="{2AC1C24F-B074-4E7C-A55F-2A52502AF832}" type="presParOf" srcId="{12213DCF-8090-416B-8A06-DA2169F0DDB7}" destId="{67D4BB5B-CC20-4AD0-B564-A9A84EDE3C4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6F5824-5C2E-4E18-9501-528D1D5E2BFF}"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DAA660EF-57A4-4CF3-A1EC-E24BBE4FEB79}">
      <dgm:prSet/>
      <dgm:spPr/>
      <dgm:t>
        <a:bodyPr/>
        <a:lstStyle/>
        <a:p>
          <a:r>
            <a:rPr lang="en-US"/>
            <a:t>Checking and rechecking for safety</a:t>
          </a:r>
        </a:p>
      </dgm:t>
    </dgm:pt>
    <dgm:pt modelId="{5ACC20C1-D55A-40E1-90D2-D72B994E245C}" type="parTrans" cxnId="{32841AF0-ED43-405F-A3CF-81F01219C67F}">
      <dgm:prSet/>
      <dgm:spPr/>
      <dgm:t>
        <a:bodyPr/>
        <a:lstStyle/>
        <a:p>
          <a:endParaRPr lang="en-US"/>
        </a:p>
      </dgm:t>
    </dgm:pt>
    <dgm:pt modelId="{DEA6AC22-10DF-4898-BC1C-E514A2885C0B}" type="sibTrans" cxnId="{32841AF0-ED43-405F-A3CF-81F01219C67F}">
      <dgm:prSet/>
      <dgm:spPr/>
      <dgm:t>
        <a:bodyPr/>
        <a:lstStyle/>
        <a:p>
          <a:endParaRPr lang="en-US"/>
        </a:p>
      </dgm:t>
    </dgm:pt>
    <dgm:pt modelId="{CE5D26AD-FADE-4758-A64C-2559D8BBFD21}">
      <dgm:prSet/>
      <dgm:spPr/>
      <dgm:t>
        <a:bodyPr/>
        <a:lstStyle/>
        <a:p>
          <a:r>
            <a:rPr lang="en-US"/>
            <a:t>Avoiding routing activities</a:t>
          </a:r>
        </a:p>
      </dgm:t>
    </dgm:pt>
    <dgm:pt modelId="{1E4405D4-5592-4CAF-AA93-F1BA754BFA16}" type="parTrans" cxnId="{942BCCA6-2F23-4A97-9191-100ACF047AD0}">
      <dgm:prSet/>
      <dgm:spPr/>
      <dgm:t>
        <a:bodyPr/>
        <a:lstStyle/>
        <a:p>
          <a:endParaRPr lang="en-US"/>
        </a:p>
      </dgm:t>
    </dgm:pt>
    <dgm:pt modelId="{8FC4B233-5F19-4CB0-AE38-7385D8D38C2F}" type="sibTrans" cxnId="{942BCCA6-2F23-4A97-9191-100ACF047AD0}">
      <dgm:prSet/>
      <dgm:spPr/>
      <dgm:t>
        <a:bodyPr/>
        <a:lstStyle/>
        <a:p>
          <a:endParaRPr lang="en-US"/>
        </a:p>
      </dgm:t>
    </dgm:pt>
    <dgm:pt modelId="{68049552-C48C-4C28-8375-3C7DCB9A5F6E}">
      <dgm:prSet/>
      <dgm:spPr/>
      <dgm:t>
        <a:bodyPr/>
        <a:lstStyle/>
        <a:p>
          <a:r>
            <a:rPr lang="en-US"/>
            <a:t>Racing heart</a:t>
          </a:r>
        </a:p>
      </dgm:t>
    </dgm:pt>
    <dgm:pt modelId="{106E9628-F237-4084-91EA-3E739A8F2DC7}" type="parTrans" cxnId="{C054996A-F23A-448C-ACC1-72404C4BEE58}">
      <dgm:prSet/>
      <dgm:spPr/>
      <dgm:t>
        <a:bodyPr/>
        <a:lstStyle/>
        <a:p>
          <a:endParaRPr lang="en-US"/>
        </a:p>
      </dgm:t>
    </dgm:pt>
    <dgm:pt modelId="{22CDE8C1-E46A-4E86-9B89-B735E0A0DE6B}" type="sibTrans" cxnId="{C054996A-F23A-448C-ACC1-72404C4BEE58}">
      <dgm:prSet/>
      <dgm:spPr/>
      <dgm:t>
        <a:bodyPr/>
        <a:lstStyle/>
        <a:p>
          <a:endParaRPr lang="en-US"/>
        </a:p>
      </dgm:t>
    </dgm:pt>
    <dgm:pt modelId="{3575FB33-98C0-44CE-BF8E-CB761CA13485}">
      <dgm:prSet/>
      <dgm:spPr/>
      <dgm:t>
        <a:bodyPr/>
        <a:lstStyle/>
        <a:p>
          <a:r>
            <a:rPr lang="en-US"/>
            <a:t>Worry</a:t>
          </a:r>
        </a:p>
      </dgm:t>
    </dgm:pt>
    <dgm:pt modelId="{19720821-F66C-466D-9460-5E838930F905}" type="parTrans" cxnId="{465D9FF8-77ED-4D12-A14F-63F32EA85EC5}">
      <dgm:prSet/>
      <dgm:spPr/>
      <dgm:t>
        <a:bodyPr/>
        <a:lstStyle/>
        <a:p>
          <a:endParaRPr lang="en-US"/>
        </a:p>
      </dgm:t>
    </dgm:pt>
    <dgm:pt modelId="{56B3FE62-DECF-49DD-AC76-192F1C03226B}" type="sibTrans" cxnId="{465D9FF8-77ED-4D12-A14F-63F32EA85EC5}">
      <dgm:prSet/>
      <dgm:spPr/>
      <dgm:t>
        <a:bodyPr/>
        <a:lstStyle/>
        <a:p>
          <a:endParaRPr lang="en-US"/>
        </a:p>
      </dgm:t>
    </dgm:pt>
    <dgm:pt modelId="{D8AB3D0A-8211-4CF9-8D74-CA7EF589AE66}">
      <dgm:prSet/>
      <dgm:spPr/>
      <dgm:t>
        <a:bodyPr/>
        <a:lstStyle/>
        <a:p>
          <a:r>
            <a:rPr lang="en-US"/>
            <a:t>Stress</a:t>
          </a:r>
        </a:p>
      </dgm:t>
    </dgm:pt>
    <dgm:pt modelId="{59133794-5468-43BA-9F9A-EE732684FBF9}" type="parTrans" cxnId="{FE117580-F7BF-4903-AE43-D5FD460CA61D}">
      <dgm:prSet/>
      <dgm:spPr/>
      <dgm:t>
        <a:bodyPr/>
        <a:lstStyle/>
        <a:p>
          <a:endParaRPr lang="en-US"/>
        </a:p>
      </dgm:t>
    </dgm:pt>
    <dgm:pt modelId="{81731EF8-F107-46B4-8FDD-7BB274F854D0}" type="sibTrans" cxnId="{FE117580-F7BF-4903-AE43-D5FD460CA61D}">
      <dgm:prSet/>
      <dgm:spPr/>
      <dgm:t>
        <a:bodyPr/>
        <a:lstStyle/>
        <a:p>
          <a:endParaRPr lang="en-US"/>
        </a:p>
      </dgm:t>
    </dgm:pt>
    <dgm:pt modelId="{F8C2E185-BCFF-465F-BE5E-DB14F514B00A}" type="pres">
      <dgm:prSet presAssocID="{8F6F5824-5C2E-4E18-9501-528D1D5E2BFF}" presName="root" presStyleCnt="0">
        <dgm:presLayoutVars>
          <dgm:dir/>
          <dgm:resizeHandles val="exact"/>
        </dgm:presLayoutVars>
      </dgm:prSet>
      <dgm:spPr/>
    </dgm:pt>
    <dgm:pt modelId="{1740C562-77C2-450E-A4D3-5267D4FC6FEF}" type="pres">
      <dgm:prSet presAssocID="{DAA660EF-57A4-4CF3-A1EC-E24BBE4FEB79}" presName="compNode" presStyleCnt="0"/>
      <dgm:spPr/>
    </dgm:pt>
    <dgm:pt modelId="{191107BB-0AB6-4DC4-8D96-2847719357FD}" type="pres">
      <dgm:prSet presAssocID="{DAA660EF-57A4-4CF3-A1EC-E24BBE4FEB79}" presName="bgRect" presStyleLbl="bgShp" presStyleIdx="0" presStyleCnt="5"/>
      <dgm:spPr/>
    </dgm:pt>
    <dgm:pt modelId="{A97CF743-6AA9-4579-9C1F-9E7BB95A1B82}" type="pres">
      <dgm:prSet presAssocID="{DAA660EF-57A4-4CF3-A1EC-E24BBE4FEB7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708E54D5-17A6-49AA-9DE6-7065D78B6C93}" type="pres">
      <dgm:prSet presAssocID="{DAA660EF-57A4-4CF3-A1EC-E24BBE4FEB79}" presName="spaceRect" presStyleCnt="0"/>
      <dgm:spPr/>
    </dgm:pt>
    <dgm:pt modelId="{95EFC362-1B9D-479D-8130-D82D7ECB508B}" type="pres">
      <dgm:prSet presAssocID="{DAA660EF-57A4-4CF3-A1EC-E24BBE4FEB79}" presName="parTx" presStyleLbl="revTx" presStyleIdx="0" presStyleCnt="5">
        <dgm:presLayoutVars>
          <dgm:chMax val="0"/>
          <dgm:chPref val="0"/>
        </dgm:presLayoutVars>
      </dgm:prSet>
      <dgm:spPr/>
    </dgm:pt>
    <dgm:pt modelId="{8D84A203-65EA-477D-8EA3-27E0974B8AD2}" type="pres">
      <dgm:prSet presAssocID="{DEA6AC22-10DF-4898-BC1C-E514A2885C0B}" presName="sibTrans" presStyleCnt="0"/>
      <dgm:spPr/>
    </dgm:pt>
    <dgm:pt modelId="{E92FE0D4-47F2-4039-8AA1-06C508CAD692}" type="pres">
      <dgm:prSet presAssocID="{CE5D26AD-FADE-4758-A64C-2559D8BBFD21}" presName="compNode" presStyleCnt="0"/>
      <dgm:spPr/>
    </dgm:pt>
    <dgm:pt modelId="{9894CFF7-6EBF-4C06-A2DC-74508810279F}" type="pres">
      <dgm:prSet presAssocID="{CE5D26AD-FADE-4758-A64C-2559D8BBFD21}" presName="bgRect" presStyleLbl="bgShp" presStyleIdx="1" presStyleCnt="5"/>
      <dgm:spPr/>
    </dgm:pt>
    <dgm:pt modelId="{D3497CF2-8D11-47A5-BE19-6C16C8027C80}" type="pres">
      <dgm:prSet presAssocID="{CE5D26AD-FADE-4758-A64C-2559D8BBFD2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1CEB2621-5144-4D44-812D-83DD14259B68}" type="pres">
      <dgm:prSet presAssocID="{CE5D26AD-FADE-4758-A64C-2559D8BBFD21}" presName="spaceRect" presStyleCnt="0"/>
      <dgm:spPr/>
    </dgm:pt>
    <dgm:pt modelId="{29EFB2AF-51A1-4870-9751-D06D133147E8}" type="pres">
      <dgm:prSet presAssocID="{CE5D26AD-FADE-4758-A64C-2559D8BBFD21}" presName="parTx" presStyleLbl="revTx" presStyleIdx="1" presStyleCnt="5">
        <dgm:presLayoutVars>
          <dgm:chMax val="0"/>
          <dgm:chPref val="0"/>
        </dgm:presLayoutVars>
      </dgm:prSet>
      <dgm:spPr/>
    </dgm:pt>
    <dgm:pt modelId="{27B8EA55-A710-4EBB-B10C-A773ED25FA46}" type="pres">
      <dgm:prSet presAssocID="{8FC4B233-5F19-4CB0-AE38-7385D8D38C2F}" presName="sibTrans" presStyleCnt="0"/>
      <dgm:spPr/>
    </dgm:pt>
    <dgm:pt modelId="{EAF8DD8F-E6E4-4B44-870B-B4E6CB02686F}" type="pres">
      <dgm:prSet presAssocID="{68049552-C48C-4C28-8375-3C7DCB9A5F6E}" presName="compNode" presStyleCnt="0"/>
      <dgm:spPr/>
    </dgm:pt>
    <dgm:pt modelId="{7581DF44-2FB4-40AE-BB33-49288A39D01C}" type="pres">
      <dgm:prSet presAssocID="{68049552-C48C-4C28-8375-3C7DCB9A5F6E}" presName="bgRect" presStyleLbl="bgShp" presStyleIdx="2" presStyleCnt="5"/>
      <dgm:spPr/>
    </dgm:pt>
    <dgm:pt modelId="{6B93FAB3-6ACD-4F6F-8DCD-1D0BE89B31DC}" type="pres">
      <dgm:prSet presAssocID="{68049552-C48C-4C28-8375-3C7DCB9A5F6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a:ext>
      </dgm:extLst>
    </dgm:pt>
    <dgm:pt modelId="{1AABABF4-149D-4A09-BC70-DC7EA13E9152}" type="pres">
      <dgm:prSet presAssocID="{68049552-C48C-4C28-8375-3C7DCB9A5F6E}" presName="spaceRect" presStyleCnt="0"/>
      <dgm:spPr/>
    </dgm:pt>
    <dgm:pt modelId="{F5137C41-7D0C-4E6B-8834-8FD2C20AF407}" type="pres">
      <dgm:prSet presAssocID="{68049552-C48C-4C28-8375-3C7DCB9A5F6E}" presName="parTx" presStyleLbl="revTx" presStyleIdx="2" presStyleCnt="5">
        <dgm:presLayoutVars>
          <dgm:chMax val="0"/>
          <dgm:chPref val="0"/>
        </dgm:presLayoutVars>
      </dgm:prSet>
      <dgm:spPr/>
    </dgm:pt>
    <dgm:pt modelId="{B04CFF86-9369-4BD8-8F74-A25A5F3A07CB}" type="pres">
      <dgm:prSet presAssocID="{22CDE8C1-E46A-4E86-9B89-B735E0A0DE6B}" presName="sibTrans" presStyleCnt="0"/>
      <dgm:spPr/>
    </dgm:pt>
    <dgm:pt modelId="{C5889227-1A0B-44CC-89A7-F903D82CB824}" type="pres">
      <dgm:prSet presAssocID="{3575FB33-98C0-44CE-BF8E-CB761CA13485}" presName="compNode" presStyleCnt="0"/>
      <dgm:spPr/>
    </dgm:pt>
    <dgm:pt modelId="{C73596EA-6D45-4C73-A919-D1AEB38949B5}" type="pres">
      <dgm:prSet presAssocID="{3575FB33-98C0-44CE-BF8E-CB761CA13485}" presName="bgRect" presStyleLbl="bgShp" presStyleIdx="3" presStyleCnt="5"/>
      <dgm:spPr/>
    </dgm:pt>
    <dgm:pt modelId="{54A0424A-EE3B-408A-BFCA-030A1FD54937}" type="pres">
      <dgm:prSet presAssocID="{3575FB33-98C0-44CE-BF8E-CB761CA1348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fused Face with No Fill"/>
        </a:ext>
      </dgm:extLst>
    </dgm:pt>
    <dgm:pt modelId="{CF8DD3F6-418D-4616-A846-FE4C082FF9C9}" type="pres">
      <dgm:prSet presAssocID="{3575FB33-98C0-44CE-BF8E-CB761CA13485}" presName="spaceRect" presStyleCnt="0"/>
      <dgm:spPr/>
    </dgm:pt>
    <dgm:pt modelId="{E27BE0E9-8E7E-4FCE-8DD0-79F646CD05B7}" type="pres">
      <dgm:prSet presAssocID="{3575FB33-98C0-44CE-BF8E-CB761CA13485}" presName="parTx" presStyleLbl="revTx" presStyleIdx="3" presStyleCnt="5">
        <dgm:presLayoutVars>
          <dgm:chMax val="0"/>
          <dgm:chPref val="0"/>
        </dgm:presLayoutVars>
      </dgm:prSet>
      <dgm:spPr/>
    </dgm:pt>
    <dgm:pt modelId="{0B84E325-BF2F-4291-9163-533CAC5F386F}" type="pres">
      <dgm:prSet presAssocID="{56B3FE62-DECF-49DD-AC76-192F1C03226B}" presName="sibTrans" presStyleCnt="0"/>
      <dgm:spPr/>
    </dgm:pt>
    <dgm:pt modelId="{B6F856B6-3A24-4E07-A276-06ACDF3B7ECE}" type="pres">
      <dgm:prSet presAssocID="{D8AB3D0A-8211-4CF9-8D74-CA7EF589AE66}" presName="compNode" presStyleCnt="0"/>
      <dgm:spPr/>
    </dgm:pt>
    <dgm:pt modelId="{A634FB6A-D597-4C64-AC8D-CCD6692C0F2E}" type="pres">
      <dgm:prSet presAssocID="{D8AB3D0A-8211-4CF9-8D74-CA7EF589AE66}" presName="bgRect" presStyleLbl="bgShp" presStyleIdx="4" presStyleCnt="5"/>
      <dgm:spPr/>
    </dgm:pt>
    <dgm:pt modelId="{5D45857E-4912-4B5B-AB05-9ED776E996AB}" type="pres">
      <dgm:prSet presAssocID="{D8AB3D0A-8211-4CF9-8D74-CA7EF589AE6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orried Face with No Fill"/>
        </a:ext>
      </dgm:extLst>
    </dgm:pt>
    <dgm:pt modelId="{B90C51E3-668C-4E9F-B6C5-12ED9DEEF804}" type="pres">
      <dgm:prSet presAssocID="{D8AB3D0A-8211-4CF9-8D74-CA7EF589AE66}" presName="spaceRect" presStyleCnt="0"/>
      <dgm:spPr/>
    </dgm:pt>
    <dgm:pt modelId="{470377F8-02E6-4CC5-9854-65DCB26CA278}" type="pres">
      <dgm:prSet presAssocID="{D8AB3D0A-8211-4CF9-8D74-CA7EF589AE66}" presName="parTx" presStyleLbl="revTx" presStyleIdx="4" presStyleCnt="5">
        <dgm:presLayoutVars>
          <dgm:chMax val="0"/>
          <dgm:chPref val="0"/>
        </dgm:presLayoutVars>
      </dgm:prSet>
      <dgm:spPr/>
    </dgm:pt>
  </dgm:ptLst>
  <dgm:cxnLst>
    <dgm:cxn modelId="{5CC22B04-213B-48DB-813E-F6313A6B224A}" type="presOf" srcId="{DAA660EF-57A4-4CF3-A1EC-E24BBE4FEB79}" destId="{95EFC362-1B9D-479D-8130-D82D7ECB508B}" srcOrd="0" destOrd="0" presId="urn:microsoft.com/office/officeart/2018/2/layout/IconVerticalSolidList"/>
    <dgm:cxn modelId="{9CD54323-D1BA-42AA-AF9F-1C789D6C2039}" type="presOf" srcId="{CE5D26AD-FADE-4758-A64C-2559D8BBFD21}" destId="{29EFB2AF-51A1-4870-9751-D06D133147E8}" srcOrd="0" destOrd="0" presId="urn:microsoft.com/office/officeart/2018/2/layout/IconVerticalSolidList"/>
    <dgm:cxn modelId="{24FCEB61-F0C8-4D22-8D3F-AE6CE4F57D9C}" type="presOf" srcId="{D8AB3D0A-8211-4CF9-8D74-CA7EF589AE66}" destId="{470377F8-02E6-4CC5-9854-65DCB26CA278}" srcOrd="0" destOrd="0" presId="urn:microsoft.com/office/officeart/2018/2/layout/IconVerticalSolidList"/>
    <dgm:cxn modelId="{C054996A-F23A-448C-ACC1-72404C4BEE58}" srcId="{8F6F5824-5C2E-4E18-9501-528D1D5E2BFF}" destId="{68049552-C48C-4C28-8375-3C7DCB9A5F6E}" srcOrd="2" destOrd="0" parTransId="{106E9628-F237-4084-91EA-3E739A8F2DC7}" sibTransId="{22CDE8C1-E46A-4E86-9B89-B735E0A0DE6B}"/>
    <dgm:cxn modelId="{09A68674-3AB9-477A-B9C4-BF124EA0DAFB}" type="presOf" srcId="{8F6F5824-5C2E-4E18-9501-528D1D5E2BFF}" destId="{F8C2E185-BCFF-465F-BE5E-DB14F514B00A}" srcOrd="0" destOrd="0" presId="urn:microsoft.com/office/officeart/2018/2/layout/IconVerticalSolidList"/>
    <dgm:cxn modelId="{FE117580-F7BF-4903-AE43-D5FD460CA61D}" srcId="{8F6F5824-5C2E-4E18-9501-528D1D5E2BFF}" destId="{D8AB3D0A-8211-4CF9-8D74-CA7EF589AE66}" srcOrd="4" destOrd="0" parTransId="{59133794-5468-43BA-9F9A-EE732684FBF9}" sibTransId="{81731EF8-F107-46B4-8FDD-7BB274F854D0}"/>
    <dgm:cxn modelId="{3417C9A4-3A97-46EA-B620-911168AD7761}" type="presOf" srcId="{68049552-C48C-4C28-8375-3C7DCB9A5F6E}" destId="{F5137C41-7D0C-4E6B-8834-8FD2C20AF407}" srcOrd="0" destOrd="0" presId="urn:microsoft.com/office/officeart/2018/2/layout/IconVerticalSolidList"/>
    <dgm:cxn modelId="{942BCCA6-2F23-4A97-9191-100ACF047AD0}" srcId="{8F6F5824-5C2E-4E18-9501-528D1D5E2BFF}" destId="{CE5D26AD-FADE-4758-A64C-2559D8BBFD21}" srcOrd="1" destOrd="0" parTransId="{1E4405D4-5592-4CAF-AA93-F1BA754BFA16}" sibTransId="{8FC4B233-5F19-4CB0-AE38-7385D8D38C2F}"/>
    <dgm:cxn modelId="{3E8F79B5-5455-4C25-90B6-1425E04B1D5C}" type="presOf" srcId="{3575FB33-98C0-44CE-BF8E-CB761CA13485}" destId="{E27BE0E9-8E7E-4FCE-8DD0-79F646CD05B7}" srcOrd="0" destOrd="0" presId="urn:microsoft.com/office/officeart/2018/2/layout/IconVerticalSolidList"/>
    <dgm:cxn modelId="{32841AF0-ED43-405F-A3CF-81F01219C67F}" srcId="{8F6F5824-5C2E-4E18-9501-528D1D5E2BFF}" destId="{DAA660EF-57A4-4CF3-A1EC-E24BBE4FEB79}" srcOrd="0" destOrd="0" parTransId="{5ACC20C1-D55A-40E1-90D2-D72B994E245C}" sibTransId="{DEA6AC22-10DF-4898-BC1C-E514A2885C0B}"/>
    <dgm:cxn modelId="{465D9FF8-77ED-4D12-A14F-63F32EA85EC5}" srcId="{8F6F5824-5C2E-4E18-9501-528D1D5E2BFF}" destId="{3575FB33-98C0-44CE-BF8E-CB761CA13485}" srcOrd="3" destOrd="0" parTransId="{19720821-F66C-466D-9460-5E838930F905}" sibTransId="{56B3FE62-DECF-49DD-AC76-192F1C03226B}"/>
    <dgm:cxn modelId="{95B56F78-1EFF-46B9-9E2A-F6941115EF32}" type="presParOf" srcId="{F8C2E185-BCFF-465F-BE5E-DB14F514B00A}" destId="{1740C562-77C2-450E-A4D3-5267D4FC6FEF}" srcOrd="0" destOrd="0" presId="urn:microsoft.com/office/officeart/2018/2/layout/IconVerticalSolidList"/>
    <dgm:cxn modelId="{D05CE2C2-3E33-459B-A496-8038ECBCD9A3}" type="presParOf" srcId="{1740C562-77C2-450E-A4D3-5267D4FC6FEF}" destId="{191107BB-0AB6-4DC4-8D96-2847719357FD}" srcOrd="0" destOrd="0" presId="urn:microsoft.com/office/officeart/2018/2/layout/IconVerticalSolidList"/>
    <dgm:cxn modelId="{CE30AB7B-5EB1-40D1-95E4-ACCE44162EB9}" type="presParOf" srcId="{1740C562-77C2-450E-A4D3-5267D4FC6FEF}" destId="{A97CF743-6AA9-4579-9C1F-9E7BB95A1B82}" srcOrd="1" destOrd="0" presId="urn:microsoft.com/office/officeart/2018/2/layout/IconVerticalSolidList"/>
    <dgm:cxn modelId="{6116633E-20D8-456C-9EF9-97931C8EF944}" type="presParOf" srcId="{1740C562-77C2-450E-A4D3-5267D4FC6FEF}" destId="{708E54D5-17A6-49AA-9DE6-7065D78B6C93}" srcOrd="2" destOrd="0" presId="urn:microsoft.com/office/officeart/2018/2/layout/IconVerticalSolidList"/>
    <dgm:cxn modelId="{13A01B1D-5CE6-4547-B7BF-4F6B3AD94ECE}" type="presParOf" srcId="{1740C562-77C2-450E-A4D3-5267D4FC6FEF}" destId="{95EFC362-1B9D-479D-8130-D82D7ECB508B}" srcOrd="3" destOrd="0" presId="urn:microsoft.com/office/officeart/2018/2/layout/IconVerticalSolidList"/>
    <dgm:cxn modelId="{630A16E2-235B-4FA5-B599-B84ACF514179}" type="presParOf" srcId="{F8C2E185-BCFF-465F-BE5E-DB14F514B00A}" destId="{8D84A203-65EA-477D-8EA3-27E0974B8AD2}" srcOrd="1" destOrd="0" presId="urn:microsoft.com/office/officeart/2018/2/layout/IconVerticalSolidList"/>
    <dgm:cxn modelId="{5A2040B8-43AF-46A2-A628-D9DEB19077CD}" type="presParOf" srcId="{F8C2E185-BCFF-465F-BE5E-DB14F514B00A}" destId="{E92FE0D4-47F2-4039-8AA1-06C508CAD692}" srcOrd="2" destOrd="0" presId="urn:microsoft.com/office/officeart/2018/2/layout/IconVerticalSolidList"/>
    <dgm:cxn modelId="{5CC3A159-1DC6-44D4-B553-D8BA04A79F93}" type="presParOf" srcId="{E92FE0D4-47F2-4039-8AA1-06C508CAD692}" destId="{9894CFF7-6EBF-4C06-A2DC-74508810279F}" srcOrd="0" destOrd="0" presId="urn:microsoft.com/office/officeart/2018/2/layout/IconVerticalSolidList"/>
    <dgm:cxn modelId="{BB6B45AA-BBDD-4533-B1F6-F80292044997}" type="presParOf" srcId="{E92FE0D4-47F2-4039-8AA1-06C508CAD692}" destId="{D3497CF2-8D11-47A5-BE19-6C16C8027C80}" srcOrd="1" destOrd="0" presId="urn:microsoft.com/office/officeart/2018/2/layout/IconVerticalSolidList"/>
    <dgm:cxn modelId="{84D7C039-FDB1-45DA-83AF-534CFD6253B7}" type="presParOf" srcId="{E92FE0D4-47F2-4039-8AA1-06C508CAD692}" destId="{1CEB2621-5144-4D44-812D-83DD14259B68}" srcOrd="2" destOrd="0" presId="urn:microsoft.com/office/officeart/2018/2/layout/IconVerticalSolidList"/>
    <dgm:cxn modelId="{B696B71C-D40C-4236-9232-66E0BF7D401B}" type="presParOf" srcId="{E92FE0D4-47F2-4039-8AA1-06C508CAD692}" destId="{29EFB2AF-51A1-4870-9751-D06D133147E8}" srcOrd="3" destOrd="0" presId="urn:microsoft.com/office/officeart/2018/2/layout/IconVerticalSolidList"/>
    <dgm:cxn modelId="{09A3706F-9ECF-4EF8-9363-AF01867FDF1C}" type="presParOf" srcId="{F8C2E185-BCFF-465F-BE5E-DB14F514B00A}" destId="{27B8EA55-A710-4EBB-B10C-A773ED25FA46}" srcOrd="3" destOrd="0" presId="urn:microsoft.com/office/officeart/2018/2/layout/IconVerticalSolidList"/>
    <dgm:cxn modelId="{B0CFE336-A727-49E7-9813-48A030391CCD}" type="presParOf" srcId="{F8C2E185-BCFF-465F-BE5E-DB14F514B00A}" destId="{EAF8DD8F-E6E4-4B44-870B-B4E6CB02686F}" srcOrd="4" destOrd="0" presId="urn:microsoft.com/office/officeart/2018/2/layout/IconVerticalSolidList"/>
    <dgm:cxn modelId="{2486B334-A352-490A-AD83-DC344631A1A8}" type="presParOf" srcId="{EAF8DD8F-E6E4-4B44-870B-B4E6CB02686F}" destId="{7581DF44-2FB4-40AE-BB33-49288A39D01C}" srcOrd="0" destOrd="0" presId="urn:microsoft.com/office/officeart/2018/2/layout/IconVerticalSolidList"/>
    <dgm:cxn modelId="{65700A57-21FA-4FBA-B4FA-FDA4CD261B8D}" type="presParOf" srcId="{EAF8DD8F-E6E4-4B44-870B-B4E6CB02686F}" destId="{6B93FAB3-6ACD-4F6F-8DCD-1D0BE89B31DC}" srcOrd="1" destOrd="0" presId="urn:microsoft.com/office/officeart/2018/2/layout/IconVerticalSolidList"/>
    <dgm:cxn modelId="{2E7C60C8-8E21-43F4-9D77-E3745557EAB1}" type="presParOf" srcId="{EAF8DD8F-E6E4-4B44-870B-B4E6CB02686F}" destId="{1AABABF4-149D-4A09-BC70-DC7EA13E9152}" srcOrd="2" destOrd="0" presId="urn:microsoft.com/office/officeart/2018/2/layout/IconVerticalSolidList"/>
    <dgm:cxn modelId="{22D83289-5870-4B14-B3EF-E57D2D3F4ADF}" type="presParOf" srcId="{EAF8DD8F-E6E4-4B44-870B-B4E6CB02686F}" destId="{F5137C41-7D0C-4E6B-8834-8FD2C20AF407}" srcOrd="3" destOrd="0" presId="urn:microsoft.com/office/officeart/2018/2/layout/IconVerticalSolidList"/>
    <dgm:cxn modelId="{CFF78BB6-8C8D-4AD4-A2DD-12F537909C96}" type="presParOf" srcId="{F8C2E185-BCFF-465F-BE5E-DB14F514B00A}" destId="{B04CFF86-9369-4BD8-8F74-A25A5F3A07CB}" srcOrd="5" destOrd="0" presId="urn:microsoft.com/office/officeart/2018/2/layout/IconVerticalSolidList"/>
    <dgm:cxn modelId="{79666B47-96FD-4903-8EDB-1464992691C7}" type="presParOf" srcId="{F8C2E185-BCFF-465F-BE5E-DB14F514B00A}" destId="{C5889227-1A0B-44CC-89A7-F903D82CB824}" srcOrd="6" destOrd="0" presId="urn:microsoft.com/office/officeart/2018/2/layout/IconVerticalSolidList"/>
    <dgm:cxn modelId="{EA58220E-3EC1-4006-94AF-A8C61E25829F}" type="presParOf" srcId="{C5889227-1A0B-44CC-89A7-F903D82CB824}" destId="{C73596EA-6D45-4C73-A919-D1AEB38949B5}" srcOrd="0" destOrd="0" presId="urn:microsoft.com/office/officeart/2018/2/layout/IconVerticalSolidList"/>
    <dgm:cxn modelId="{24FB2FCC-7972-4E59-9880-5928C60D0233}" type="presParOf" srcId="{C5889227-1A0B-44CC-89A7-F903D82CB824}" destId="{54A0424A-EE3B-408A-BFCA-030A1FD54937}" srcOrd="1" destOrd="0" presId="urn:microsoft.com/office/officeart/2018/2/layout/IconVerticalSolidList"/>
    <dgm:cxn modelId="{B62138EA-FBA8-4A95-8E5C-7993BAE02832}" type="presParOf" srcId="{C5889227-1A0B-44CC-89A7-F903D82CB824}" destId="{CF8DD3F6-418D-4616-A846-FE4C082FF9C9}" srcOrd="2" destOrd="0" presId="urn:microsoft.com/office/officeart/2018/2/layout/IconVerticalSolidList"/>
    <dgm:cxn modelId="{B1854E13-1D77-4169-9E95-779EFB263E52}" type="presParOf" srcId="{C5889227-1A0B-44CC-89A7-F903D82CB824}" destId="{E27BE0E9-8E7E-4FCE-8DD0-79F646CD05B7}" srcOrd="3" destOrd="0" presId="urn:microsoft.com/office/officeart/2018/2/layout/IconVerticalSolidList"/>
    <dgm:cxn modelId="{CB07A885-132B-40DE-B941-EDAE9F28F625}" type="presParOf" srcId="{F8C2E185-BCFF-465F-BE5E-DB14F514B00A}" destId="{0B84E325-BF2F-4291-9163-533CAC5F386F}" srcOrd="7" destOrd="0" presId="urn:microsoft.com/office/officeart/2018/2/layout/IconVerticalSolidList"/>
    <dgm:cxn modelId="{49444533-9DE4-4D32-AD47-E2E19362661F}" type="presParOf" srcId="{F8C2E185-BCFF-465F-BE5E-DB14F514B00A}" destId="{B6F856B6-3A24-4E07-A276-06ACDF3B7ECE}" srcOrd="8" destOrd="0" presId="urn:microsoft.com/office/officeart/2018/2/layout/IconVerticalSolidList"/>
    <dgm:cxn modelId="{BEEB18FF-49F3-42EC-93A0-8AA8E6B14FBE}" type="presParOf" srcId="{B6F856B6-3A24-4E07-A276-06ACDF3B7ECE}" destId="{A634FB6A-D597-4C64-AC8D-CCD6692C0F2E}" srcOrd="0" destOrd="0" presId="urn:microsoft.com/office/officeart/2018/2/layout/IconVerticalSolidList"/>
    <dgm:cxn modelId="{7F3F3B14-7219-4FDC-9063-8EFC8984BDB3}" type="presParOf" srcId="{B6F856B6-3A24-4E07-A276-06ACDF3B7ECE}" destId="{5D45857E-4912-4B5B-AB05-9ED776E996AB}" srcOrd="1" destOrd="0" presId="urn:microsoft.com/office/officeart/2018/2/layout/IconVerticalSolidList"/>
    <dgm:cxn modelId="{0D8A8E0A-DBFE-45EC-B4B3-6C9605728FEE}" type="presParOf" srcId="{B6F856B6-3A24-4E07-A276-06ACDF3B7ECE}" destId="{B90C51E3-668C-4E9F-B6C5-12ED9DEEF804}" srcOrd="2" destOrd="0" presId="urn:microsoft.com/office/officeart/2018/2/layout/IconVerticalSolidList"/>
    <dgm:cxn modelId="{33C4CC76-2883-4D6B-B1CF-048C97B3FDE2}" type="presParOf" srcId="{B6F856B6-3A24-4E07-A276-06ACDF3B7ECE}" destId="{470377F8-02E6-4CC5-9854-65DCB26CA27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356DBE-CE32-419E-BE12-3BBC5461D786}" type="doc">
      <dgm:prSet loTypeId="urn:microsoft.com/office/officeart/2005/8/layout/matrix3" loCatId="matrix" qsTypeId="urn:microsoft.com/office/officeart/2005/8/quickstyle/simple3" qsCatId="simple" csTypeId="urn:microsoft.com/office/officeart/2005/8/colors/colorful2" csCatId="colorful" phldr="1"/>
      <dgm:spPr/>
      <dgm:t>
        <a:bodyPr/>
        <a:lstStyle/>
        <a:p>
          <a:endParaRPr lang="en-US"/>
        </a:p>
      </dgm:t>
    </dgm:pt>
    <dgm:pt modelId="{FF5D0C19-ABC9-4216-B2DF-CD69E88D7595}">
      <dgm:prSet/>
      <dgm:spPr/>
      <dgm:t>
        <a:bodyPr/>
        <a:lstStyle/>
        <a:p>
          <a:r>
            <a:rPr lang="en-US" baseline="0"/>
            <a:t>Generalized Anxiety Disorder</a:t>
          </a:r>
          <a:endParaRPr lang="en-US"/>
        </a:p>
      </dgm:t>
    </dgm:pt>
    <dgm:pt modelId="{0548AA6A-6591-4EC9-AE3A-65DC3B2776E9}" type="parTrans" cxnId="{A2EA5AFD-E655-48E0-A323-241D80D193BD}">
      <dgm:prSet/>
      <dgm:spPr/>
      <dgm:t>
        <a:bodyPr/>
        <a:lstStyle/>
        <a:p>
          <a:endParaRPr lang="en-US"/>
        </a:p>
      </dgm:t>
    </dgm:pt>
    <dgm:pt modelId="{C02C80F3-D2A0-4EED-8183-6A2A056C6A13}" type="sibTrans" cxnId="{A2EA5AFD-E655-48E0-A323-241D80D193BD}">
      <dgm:prSet/>
      <dgm:spPr/>
      <dgm:t>
        <a:bodyPr/>
        <a:lstStyle/>
        <a:p>
          <a:endParaRPr lang="en-US"/>
        </a:p>
      </dgm:t>
    </dgm:pt>
    <dgm:pt modelId="{905BD9FD-EEFE-462B-9CED-4D8E3E43A425}">
      <dgm:prSet/>
      <dgm:spPr/>
      <dgm:t>
        <a:bodyPr/>
        <a:lstStyle/>
        <a:p>
          <a:r>
            <a:rPr lang="en-US" baseline="0"/>
            <a:t>Phobia</a:t>
          </a:r>
          <a:endParaRPr lang="en-US"/>
        </a:p>
      </dgm:t>
    </dgm:pt>
    <dgm:pt modelId="{00D5C8C0-52B0-46F6-89E2-534C8FDFDCF8}" type="parTrans" cxnId="{A77883CE-FCE5-4AFE-B320-85C1AEED3F2E}">
      <dgm:prSet/>
      <dgm:spPr/>
      <dgm:t>
        <a:bodyPr/>
        <a:lstStyle/>
        <a:p>
          <a:endParaRPr lang="en-US"/>
        </a:p>
      </dgm:t>
    </dgm:pt>
    <dgm:pt modelId="{7939FC3A-4B17-4024-95B7-DD66C290A3DD}" type="sibTrans" cxnId="{A77883CE-FCE5-4AFE-B320-85C1AEED3F2E}">
      <dgm:prSet/>
      <dgm:spPr/>
      <dgm:t>
        <a:bodyPr/>
        <a:lstStyle/>
        <a:p>
          <a:endParaRPr lang="en-US"/>
        </a:p>
      </dgm:t>
    </dgm:pt>
    <dgm:pt modelId="{EC4191FC-EDA6-4142-8445-85425076EBE8}">
      <dgm:prSet/>
      <dgm:spPr/>
      <dgm:t>
        <a:bodyPr/>
        <a:lstStyle/>
        <a:p>
          <a:r>
            <a:rPr lang="en-US" baseline="0"/>
            <a:t>Obsessive-Compulsive Disorder</a:t>
          </a:r>
          <a:endParaRPr lang="en-US"/>
        </a:p>
      </dgm:t>
    </dgm:pt>
    <dgm:pt modelId="{331017EE-FAC4-4F62-AC56-701C0C6B271D}" type="parTrans" cxnId="{A4D7A14E-59DA-4730-8002-F4C9CAE47D36}">
      <dgm:prSet/>
      <dgm:spPr/>
      <dgm:t>
        <a:bodyPr/>
        <a:lstStyle/>
        <a:p>
          <a:endParaRPr lang="en-US"/>
        </a:p>
      </dgm:t>
    </dgm:pt>
    <dgm:pt modelId="{192CD08B-FC66-4AE3-8562-C8816EEEAB53}" type="sibTrans" cxnId="{A4D7A14E-59DA-4730-8002-F4C9CAE47D36}">
      <dgm:prSet/>
      <dgm:spPr/>
      <dgm:t>
        <a:bodyPr/>
        <a:lstStyle/>
        <a:p>
          <a:endParaRPr lang="en-US"/>
        </a:p>
      </dgm:t>
    </dgm:pt>
    <dgm:pt modelId="{8B20C06A-10E6-4768-BAEA-3B1B8475284B}">
      <dgm:prSet/>
      <dgm:spPr/>
      <dgm:t>
        <a:bodyPr/>
        <a:lstStyle/>
        <a:p>
          <a:r>
            <a:rPr lang="en-US" baseline="0"/>
            <a:t>Social Anxiety Disorder</a:t>
          </a:r>
          <a:endParaRPr lang="en-US"/>
        </a:p>
      </dgm:t>
    </dgm:pt>
    <dgm:pt modelId="{82FBBDF6-77FF-48D1-8DEA-9018E2B3AFB3}" type="parTrans" cxnId="{0D3AF367-C198-432D-B7D0-1C878FB22CB5}">
      <dgm:prSet/>
      <dgm:spPr/>
      <dgm:t>
        <a:bodyPr/>
        <a:lstStyle/>
        <a:p>
          <a:endParaRPr lang="en-US"/>
        </a:p>
      </dgm:t>
    </dgm:pt>
    <dgm:pt modelId="{C72DBC13-E760-43C5-9B02-BBC5E2E58F18}" type="sibTrans" cxnId="{0D3AF367-C198-432D-B7D0-1C878FB22CB5}">
      <dgm:prSet/>
      <dgm:spPr/>
      <dgm:t>
        <a:bodyPr/>
        <a:lstStyle/>
        <a:p>
          <a:endParaRPr lang="en-US"/>
        </a:p>
      </dgm:t>
    </dgm:pt>
    <dgm:pt modelId="{F70D00EA-1391-457D-9730-5F72A500EBD8}" type="pres">
      <dgm:prSet presAssocID="{8A356DBE-CE32-419E-BE12-3BBC5461D786}" presName="matrix" presStyleCnt="0">
        <dgm:presLayoutVars>
          <dgm:chMax val="1"/>
          <dgm:dir/>
          <dgm:resizeHandles val="exact"/>
        </dgm:presLayoutVars>
      </dgm:prSet>
      <dgm:spPr/>
    </dgm:pt>
    <dgm:pt modelId="{BF6DDFC8-AC13-4191-A844-219372000307}" type="pres">
      <dgm:prSet presAssocID="{8A356DBE-CE32-419E-BE12-3BBC5461D786}" presName="diamond" presStyleLbl="bgShp" presStyleIdx="0" presStyleCnt="1"/>
      <dgm:spPr/>
    </dgm:pt>
    <dgm:pt modelId="{34804B71-CCB4-47FE-8DFA-A665BC005446}" type="pres">
      <dgm:prSet presAssocID="{8A356DBE-CE32-419E-BE12-3BBC5461D786}" presName="quad1" presStyleLbl="node1" presStyleIdx="0" presStyleCnt="4">
        <dgm:presLayoutVars>
          <dgm:chMax val="0"/>
          <dgm:chPref val="0"/>
          <dgm:bulletEnabled val="1"/>
        </dgm:presLayoutVars>
      </dgm:prSet>
      <dgm:spPr/>
    </dgm:pt>
    <dgm:pt modelId="{9F972096-2EBC-4CB4-B488-23D762E82149}" type="pres">
      <dgm:prSet presAssocID="{8A356DBE-CE32-419E-BE12-3BBC5461D786}" presName="quad2" presStyleLbl="node1" presStyleIdx="1" presStyleCnt="4" custLinFactNeighborX="-2067" custLinFactNeighborY="1248">
        <dgm:presLayoutVars>
          <dgm:chMax val="0"/>
          <dgm:chPref val="0"/>
          <dgm:bulletEnabled val="1"/>
        </dgm:presLayoutVars>
      </dgm:prSet>
      <dgm:spPr/>
    </dgm:pt>
    <dgm:pt modelId="{B0E59D0B-4AE2-4B49-AEAC-C4024A4118A5}" type="pres">
      <dgm:prSet presAssocID="{8A356DBE-CE32-419E-BE12-3BBC5461D786}" presName="quad3" presStyleLbl="node1" presStyleIdx="2" presStyleCnt="4" custLinFactNeighborX="539" custLinFactNeighborY="1348">
        <dgm:presLayoutVars>
          <dgm:chMax val="0"/>
          <dgm:chPref val="0"/>
          <dgm:bulletEnabled val="1"/>
        </dgm:presLayoutVars>
      </dgm:prSet>
      <dgm:spPr/>
    </dgm:pt>
    <dgm:pt modelId="{AA7E5C21-B7E6-4C53-B4E1-F4057098DD14}" type="pres">
      <dgm:prSet presAssocID="{8A356DBE-CE32-419E-BE12-3BBC5461D786}" presName="quad4" presStyleLbl="node1" presStyleIdx="3" presStyleCnt="4">
        <dgm:presLayoutVars>
          <dgm:chMax val="0"/>
          <dgm:chPref val="0"/>
          <dgm:bulletEnabled val="1"/>
        </dgm:presLayoutVars>
      </dgm:prSet>
      <dgm:spPr/>
    </dgm:pt>
  </dgm:ptLst>
  <dgm:cxnLst>
    <dgm:cxn modelId="{EA07AD19-B0E4-4784-89C8-1566516D519F}" type="presOf" srcId="{8B20C06A-10E6-4768-BAEA-3B1B8475284B}" destId="{AA7E5C21-B7E6-4C53-B4E1-F4057098DD14}" srcOrd="0" destOrd="0" presId="urn:microsoft.com/office/officeart/2005/8/layout/matrix3"/>
    <dgm:cxn modelId="{4EAB6625-38FE-49EE-B29B-4EE43CA508B8}" type="presOf" srcId="{EC4191FC-EDA6-4142-8445-85425076EBE8}" destId="{B0E59D0B-4AE2-4B49-AEAC-C4024A4118A5}" srcOrd="0" destOrd="0" presId="urn:microsoft.com/office/officeart/2005/8/layout/matrix3"/>
    <dgm:cxn modelId="{CC0BDE2D-9EC7-4A33-8069-41F21198BA30}" type="presOf" srcId="{FF5D0C19-ABC9-4216-B2DF-CD69E88D7595}" destId="{34804B71-CCB4-47FE-8DFA-A665BC005446}" srcOrd="0" destOrd="0" presId="urn:microsoft.com/office/officeart/2005/8/layout/matrix3"/>
    <dgm:cxn modelId="{0D3AF367-C198-432D-B7D0-1C878FB22CB5}" srcId="{8A356DBE-CE32-419E-BE12-3BBC5461D786}" destId="{8B20C06A-10E6-4768-BAEA-3B1B8475284B}" srcOrd="3" destOrd="0" parTransId="{82FBBDF6-77FF-48D1-8DEA-9018E2B3AFB3}" sibTransId="{C72DBC13-E760-43C5-9B02-BBC5E2E58F18}"/>
    <dgm:cxn modelId="{C6EF006C-EE49-4996-BA62-6E3DDB914B9A}" type="presOf" srcId="{905BD9FD-EEFE-462B-9CED-4D8E3E43A425}" destId="{9F972096-2EBC-4CB4-B488-23D762E82149}" srcOrd="0" destOrd="0" presId="urn:microsoft.com/office/officeart/2005/8/layout/matrix3"/>
    <dgm:cxn modelId="{A4D7A14E-59DA-4730-8002-F4C9CAE47D36}" srcId="{8A356DBE-CE32-419E-BE12-3BBC5461D786}" destId="{EC4191FC-EDA6-4142-8445-85425076EBE8}" srcOrd="2" destOrd="0" parTransId="{331017EE-FAC4-4F62-AC56-701C0C6B271D}" sibTransId="{192CD08B-FC66-4AE3-8562-C8816EEEAB53}"/>
    <dgm:cxn modelId="{80F4E355-C7A1-4B73-ABCA-CD456BDE8D78}" type="presOf" srcId="{8A356DBE-CE32-419E-BE12-3BBC5461D786}" destId="{F70D00EA-1391-457D-9730-5F72A500EBD8}" srcOrd="0" destOrd="0" presId="urn:microsoft.com/office/officeart/2005/8/layout/matrix3"/>
    <dgm:cxn modelId="{A77883CE-FCE5-4AFE-B320-85C1AEED3F2E}" srcId="{8A356DBE-CE32-419E-BE12-3BBC5461D786}" destId="{905BD9FD-EEFE-462B-9CED-4D8E3E43A425}" srcOrd="1" destOrd="0" parTransId="{00D5C8C0-52B0-46F6-89E2-534C8FDFDCF8}" sibTransId="{7939FC3A-4B17-4024-95B7-DD66C290A3DD}"/>
    <dgm:cxn modelId="{A2EA5AFD-E655-48E0-A323-241D80D193BD}" srcId="{8A356DBE-CE32-419E-BE12-3BBC5461D786}" destId="{FF5D0C19-ABC9-4216-B2DF-CD69E88D7595}" srcOrd="0" destOrd="0" parTransId="{0548AA6A-6591-4EC9-AE3A-65DC3B2776E9}" sibTransId="{C02C80F3-D2A0-4EED-8183-6A2A056C6A13}"/>
    <dgm:cxn modelId="{95D531BB-E867-4EC9-8EDD-4984B3ED654E}" type="presParOf" srcId="{F70D00EA-1391-457D-9730-5F72A500EBD8}" destId="{BF6DDFC8-AC13-4191-A844-219372000307}" srcOrd="0" destOrd="0" presId="urn:microsoft.com/office/officeart/2005/8/layout/matrix3"/>
    <dgm:cxn modelId="{D1FBB860-B7EC-41A1-92B5-68AC5A0558D1}" type="presParOf" srcId="{F70D00EA-1391-457D-9730-5F72A500EBD8}" destId="{34804B71-CCB4-47FE-8DFA-A665BC005446}" srcOrd="1" destOrd="0" presId="urn:microsoft.com/office/officeart/2005/8/layout/matrix3"/>
    <dgm:cxn modelId="{F5F0C694-21EF-481C-939C-657AE9565D8C}" type="presParOf" srcId="{F70D00EA-1391-457D-9730-5F72A500EBD8}" destId="{9F972096-2EBC-4CB4-B488-23D762E82149}" srcOrd="2" destOrd="0" presId="urn:microsoft.com/office/officeart/2005/8/layout/matrix3"/>
    <dgm:cxn modelId="{9639DF8F-6607-4A56-936C-9B39F8F2D15B}" type="presParOf" srcId="{F70D00EA-1391-457D-9730-5F72A500EBD8}" destId="{B0E59D0B-4AE2-4B49-AEAC-C4024A4118A5}" srcOrd="3" destOrd="0" presId="urn:microsoft.com/office/officeart/2005/8/layout/matrix3"/>
    <dgm:cxn modelId="{75407AF4-5EE2-4703-AAF5-43C453E196FF}" type="presParOf" srcId="{F70D00EA-1391-457D-9730-5F72A500EBD8}" destId="{AA7E5C21-B7E6-4C53-B4E1-F4057098DD1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779A51-B20C-44DB-9B65-575376F02F4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0C91A31-D9ED-4E24-BE18-700E80E455A9}">
      <dgm:prSet/>
      <dgm:spPr/>
      <dgm:t>
        <a:bodyPr/>
        <a:lstStyle/>
        <a:p>
          <a:r>
            <a:rPr lang="en-US"/>
            <a:t>Limited access to more affordable treatment options</a:t>
          </a:r>
        </a:p>
      </dgm:t>
    </dgm:pt>
    <dgm:pt modelId="{4DD2C9C1-DFF5-44D8-B2BA-167D9AE19B47}" type="parTrans" cxnId="{4B0426C6-FB55-461C-9B4C-C28A0A53FAD3}">
      <dgm:prSet/>
      <dgm:spPr/>
      <dgm:t>
        <a:bodyPr/>
        <a:lstStyle/>
        <a:p>
          <a:endParaRPr lang="en-US"/>
        </a:p>
      </dgm:t>
    </dgm:pt>
    <dgm:pt modelId="{AD47240D-B5F4-4ADE-B7CA-81089716DA48}" type="sibTrans" cxnId="{4B0426C6-FB55-461C-9B4C-C28A0A53FAD3}">
      <dgm:prSet/>
      <dgm:spPr/>
      <dgm:t>
        <a:bodyPr/>
        <a:lstStyle/>
        <a:p>
          <a:endParaRPr lang="en-US"/>
        </a:p>
      </dgm:t>
    </dgm:pt>
    <dgm:pt modelId="{3FA03615-17A7-4D42-BF95-9900CC6148D4}">
      <dgm:prSet/>
      <dgm:spPr/>
      <dgm:t>
        <a:bodyPr/>
        <a:lstStyle/>
        <a:p>
          <a:r>
            <a:rPr lang="en-US"/>
            <a:t>Lack of continuity of care </a:t>
          </a:r>
        </a:p>
      </dgm:t>
    </dgm:pt>
    <dgm:pt modelId="{CCC2765E-E518-4DFD-9681-F1C999E68829}" type="parTrans" cxnId="{CD0CC4A7-DD15-43B3-AB33-46E53910B915}">
      <dgm:prSet/>
      <dgm:spPr/>
      <dgm:t>
        <a:bodyPr/>
        <a:lstStyle/>
        <a:p>
          <a:endParaRPr lang="en-US"/>
        </a:p>
      </dgm:t>
    </dgm:pt>
    <dgm:pt modelId="{D503B30F-09A4-4BEA-958E-89F719094AA4}" type="sibTrans" cxnId="{CD0CC4A7-DD15-43B3-AB33-46E53910B915}">
      <dgm:prSet/>
      <dgm:spPr/>
      <dgm:t>
        <a:bodyPr/>
        <a:lstStyle/>
        <a:p>
          <a:endParaRPr lang="en-US"/>
        </a:p>
      </dgm:t>
    </dgm:pt>
    <dgm:pt modelId="{6CC6CB00-2079-4D03-9879-6D9E42E4157D}">
      <dgm:prSet/>
      <dgm:spPr/>
      <dgm:t>
        <a:bodyPr/>
        <a:lstStyle/>
        <a:p>
          <a:r>
            <a:rPr lang="en-US"/>
            <a:t>Lack of access to 40% of behavioral health professionals with a master’s degree</a:t>
          </a:r>
        </a:p>
      </dgm:t>
    </dgm:pt>
    <dgm:pt modelId="{83B915F4-A1C9-479B-9E58-5A4B2A83B75C}" type="parTrans" cxnId="{E61D842D-76D3-49C7-B4A5-83C00375859F}">
      <dgm:prSet/>
      <dgm:spPr/>
      <dgm:t>
        <a:bodyPr/>
        <a:lstStyle/>
        <a:p>
          <a:endParaRPr lang="en-US"/>
        </a:p>
      </dgm:t>
    </dgm:pt>
    <dgm:pt modelId="{CE4BA217-A3FC-49DA-A499-6A5765516563}" type="sibTrans" cxnId="{E61D842D-76D3-49C7-B4A5-83C00375859F}">
      <dgm:prSet/>
      <dgm:spPr/>
      <dgm:t>
        <a:bodyPr/>
        <a:lstStyle/>
        <a:p>
          <a:endParaRPr lang="en-US"/>
        </a:p>
      </dgm:t>
    </dgm:pt>
    <dgm:pt modelId="{BB802652-91F1-4085-9922-44E1700A9C6C}">
      <dgm:prSet/>
      <dgm:spPr/>
      <dgm:t>
        <a:bodyPr/>
        <a:lstStyle/>
        <a:p>
          <a:r>
            <a:rPr lang="en-US"/>
            <a:t>Lack of access to coordinated benefits for dual eligible beneficiaries and veterans with Medicare</a:t>
          </a:r>
        </a:p>
      </dgm:t>
    </dgm:pt>
    <dgm:pt modelId="{26EA578E-7185-4129-BC6F-1DCAB8E0D501}" type="parTrans" cxnId="{2FC8B672-BD73-4826-8D50-2BBEC287DE78}">
      <dgm:prSet/>
      <dgm:spPr/>
      <dgm:t>
        <a:bodyPr/>
        <a:lstStyle/>
        <a:p>
          <a:endParaRPr lang="en-US"/>
        </a:p>
      </dgm:t>
    </dgm:pt>
    <dgm:pt modelId="{B684BD49-C5C9-47EB-977C-363971EAB539}" type="sibTrans" cxnId="{2FC8B672-BD73-4826-8D50-2BBEC287DE78}">
      <dgm:prSet/>
      <dgm:spPr/>
      <dgm:t>
        <a:bodyPr/>
        <a:lstStyle/>
        <a:p>
          <a:endParaRPr lang="en-US"/>
        </a:p>
      </dgm:t>
    </dgm:pt>
    <dgm:pt modelId="{A639FB93-5AB3-478A-9DEA-95F468E9C7BE}">
      <dgm:prSet/>
      <dgm:spPr/>
      <dgm:t>
        <a:bodyPr/>
        <a:lstStyle/>
        <a:p>
          <a:r>
            <a:rPr lang="en-US"/>
            <a:t>Access to mental health treatment for Medicare beneficiaries in rural areas</a:t>
          </a:r>
        </a:p>
      </dgm:t>
    </dgm:pt>
    <dgm:pt modelId="{2E3E5FD2-D879-4964-A6E7-757EA3B237BD}" type="parTrans" cxnId="{7A37F0AB-8D45-47AA-BA5D-50321BB88710}">
      <dgm:prSet/>
      <dgm:spPr/>
      <dgm:t>
        <a:bodyPr/>
        <a:lstStyle/>
        <a:p>
          <a:endParaRPr lang="en-US"/>
        </a:p>
      </dgm:t>
    </dgm:pt>
    <dgm:pt modelId="{F1A81F21-DCF4-472F-A118-1E3496EF86EC}" type="sibTrans" cxnId="{7A37F0AB-8D45-47AA-BA5D-50321BB88710}">
      <dgm:prSet/>
      <dgm:spPr/>
      <dgm:t>
        <a:bodyPr/>
        <a:lstStyle/>
        <a:p>
          <a:endParaRPr lang="en-US"/>
        </a:p>
      </dgm:t>
    </dgm:pt>
    <dgm:pt modelId="{5AADEE02-D815-4606-82E7-EAB8F7033EB1}" type="pres">
      <dgm:prSet presAssocID="{EF779A51-B20C-44DB-9B65-575376F02F41}" presName="vert0" presStyleCnt="0">
        <dgm:presLayoutVars>
          <dgm:dir/>
          <dgm:animOne val="branch"/>
          <dgm:animLvl val="lvl"/>
        </dgm:presLayoutVars>
      </dgm:prSet>
      <dgm:spPr/>
    </dgm:pt>
    <dgm:pt modelId="{BAD6F24D-F064-4DB1-843E-A7257475A529}" type="pres">
      <dgm:prSet presAssocID="{D0C91A31-D9ED-4E24-BE18-700E80E455A9}" presName="thickLine" presStyleLbl="alignNode1" presStyleIdx="0" presStyleCnt="5"/>
      <dgm:spPr/>
    </dgm:pt>
    <dgm:pt modelId="{55177D2F-5150-40C7-B76E-E4B08EED5F96}" type="pres">
      <dgm:prSet presAssocID="{D0C91A31-D9ED-4E24-BE18-700E80E455A9}" presName="horz1" presStyleCnt="0"/>
      <dgm:spPr/>
    </dgm:pt>
    <dgm:pt modelId="{B182ECE0-EEB0-4155-8EB2-6D4836EFC952}" type="pres">
      <dgm:prSet presAssocID="{D0C91A31-D9ED-4E24-BE18-700E80E455A9}" presName="tx1" presStyleLbl="revTx" presStyleIdx="0" presStyleCnt="5"/>
      <dgm:spPr/>
    </dgm:pt>
    <dgm:pt modelId="{5C030431-1287-4B67-A819-A0F09B30ED28}" type="pres">
      <dgm:prSet presAssocID="{D0C91A31-D9ED-4E24-BE18-700E80E455A9}" presName="vert1" presStyleCnt="0"/>
      <dgm:spPr/>
    </dgm:pt>
    <dgm:pt modelId="{E9A140E3-0C88-427A-ACBE-787FCAB19A34}" type="pres">
      <dgm:prSet presAssocID="{3FA03615-17A7-4D42-BF95-9900CC6148D4}" presName="thickLine" presStyleLbl="alignNode1" presStyleIdx="1" presStyleCnt="5"/>
      <dgm:spPr/>
    </dgm:pt>
    <dgm:pt modelId="{F8E8FFF0-8F96-485B-82FA-C324BB4EF110}" type="pres">
      <dgm:prSet presAssocID="{3FA03615-17A7-4D42-BF95-9900CC6148D4}" presName="horz1" presStyleCnt="0"/>
      <dgm:spPr/>
    </dgm:pt>
    <dgm:pt modelId="{B5D2D961-C68E-499C-BE60-0C28EF82F6C6}" type="pres">
      <dgm:prSet presAssocID="{3FA03615-17A7-4D42-BF95-9900CC6148D4}" presName="tx1" presStyleLbl="revTx" presStyleIdx="1" presStyleCnt="5"/>
      <dgm:spPr/>
    </dgm:pt>
    <dgm:pt modelId="{9A83E2A7-59EE-49E4-8ADF-20AA7FC16AEB}" type="pres">
      <dgm:prSet presAssocID="{3FA03615-17A7-4D42-BF95-9900CC6148D4}" presName="vert1" presStyleCnt="0"/>
      <dgm:spPr/>
    </dgm:pt>
    <dgm:pt modelId="{DCB08872-F279-447A-826A-296BDA16344F}" type="pres">
      <dgm:prSet presAssocID="{6CC6CB00-2079-4D03-9879-6D9E42E4157D}" presName="thickLine" presStyleLbl="alignNode1" presStyleIdx="2" presStyleCnt="5"/>
      <dgm:spPr/>
    </dgm:pt>
    <dgm:pt modelId="{79F295E5-EF6C-4150-B2C3-6AC6020D9AFA}" type="pres">
      <dgm:prSet presAssocID="{6CC6CB00-2079-4D03-9879-6D9E42E4157D}" presName="horz1" presStyleCnt="0"/>
      <dgm:spPr/>
    </dgm:pt>
    <dgm:pt modelId="{A226EAAF-A313-4FDE-A4D4-725E400A0B7F}" type="pres">
      <dgm:prSet presAssocID="{6CC6CB00-2079-4D03-9879-6D9E42E4157D}" presName="tx1" presStyleLbl="revTx" presStyleIdx="2" presStyleCnt="5"/>
      <dgm:spPr/>
    </dgm:pt>
    <dgm:pt modelId="{72FABC6A-5933-4399-813C-48741A2A12A7}" type="pres">
      <dgm:prSet presAssocID="{6CC6CB00-2079-4D03-9879-6D9E42E4157D}" presName="vert1" presStyleCnt="0"/>
      <dgm:spPr/>
    </dgm:pt>
    <dgm:pt modelId="{98F81BBD-79F4-4FE2-B5F4-7C16D5BE6D83}" type="pres">
      <dgm:prSet presAssocID="{BB802652-91F1-4085-9922-44E1700A9C6C}" presName="thickLine" presStyleLbl="alignNode1" presStyleIdx="3" presStyleCnt="5"/>
      <dgm:spPr/>
    </dgm:pt>
    <dgm:pt modelId="{2205A969-17BC-4E92-89B3-49EDF5A8503A}" type="pres">
      <dgm:prSet presAssocID="{BB802652-91F1-4085-9922-44E1700A9C6C}" presName="horz1" presStyleCnt="0"/>
      <dgm:spPr/>
    </dgm:pt>
    <dgm:pt modelId="{F4686FDC-077D-43D8-9B5E-63DE0F770EBD}" type="pres">
      <dgm:prSet presAssocID="{BB802652-91F1-4085-9922-44E1700A9C6C}" presName="tx1" presStyleLbl="revTx" presStyleIdx="3" presStyleCnt="5"/>
      <dgm:spPr/>
    </dgm:pt>
    <dgm:pt modelId="{B5A74EE7-FF1A-42AE-8B5A-B200CBE41CB2}" type="pres">
      <dgm:prSet presAssocID="{BB802652-91F1-4085-9922-44E1700A9C6C}" presName="vert1" presStyleCnt="0"/>
      <dgm:spPr/>
    </dgm:pt>
    <dgm:pt modelId="{6743BBC8-4120-49A5-A111-DBE437527D90}" type="pres">
      <dgm:prSet presAssocID="{A639FB93-5AB3-478A-9DEA-95F468E9C7BE}" presName="thickLine" presStyleLbl="alignNode1" presStyleIdx="4" presStyleCnt="5"/>
      <dgm:spPr/>
    </dgm:pt>
    <dgm:pt modelId="{8A35EB18-8E48-4399-B043-657E29C1B52A}" type="pres">
      <dgm:prSet presAssocID="{A639FB93-5AB3-478A-9DEA-95F468E9C7BE}" presName="horz1" presStyleCnt="0"/>
      <dgm:spPr/>
    </dgm:pt>
    <dgm:pt modelId="{09B560E7-CF88-48C3-8772-3658309B068E}" type="pres">
      <dgm:prSet presAssocID="{A639FB93-5AB3-478A-9DEA-95F468E9C7BE}" presName="tx1" presStyleLbl="revTx" presStyleIdx="4" presStyleCnt="5"/>
      <dgm:spPr/>
    </dgm:pt>
    <dgm:pt modelId="{6B5BC479-1982-4F05-B727-E241E7C10AF0}" type="pres">
      <dgm:prSet presAssocID="{A639FB93-5AB3-478A-9DEA-95F468E9C7BE}" presName="vert1" presStyleCnt="0"/>
      <dgm:spPr/>
    </dgm:pt>
  </dgm:ptLst>
  <dgm:cxnLst>
    <dgm:cxn modelId="{AFAE8501-FE99-4F64-A41A-B4D677685F78}" type="presOf" srcId="{D0C91A31-D9ED-4E24-BE18-700E80E455A9}" destId="{B182ECE0-EEB0-4155-8EB2-6D4836EFC952}" srcOrd="0" destOrd="0" presId="urn:microsoft.com/office/officeart/2008/layout/LinedList"/>
    <dgm:cxn modelId="{4EBB1C0E-F23E-4AD0-8357-4F644E02421D}" type="presOf" srcId="{A639FB93-5AB3-478A-9DEA-95F468E9C7BE}" destId="{09B560E7-CF88-48C3-8772-3658309B068E}" srcOrd="0" destOrd="0" presId="urn:microsoft.com/office/officeart/2008/layout/LinedList"/>
    <dgm:cxn modelId="{E61D842D-76D3-49C7-B4A5-83C00375859F}" srcId="{EF779A51-B20C-44DB-9B65-575376F02F41}" destId="{6CC6CB00-2079-4D03-9879-6D9E42E4157D}" srcOrd="2" destOrd="0" parTransId="{83B915F4-A1C9-479B-9E58-5A4B2A83B75C}" sibTransId="{CE4BA217-A3FC-49DA-A499-6A5765516563}"/>
    <dgm:cxn modelId="{8247C53D-6A4D-4031-B84B-CC82059D2B3F}" type="presOf" srcId="{6CC6CB00-2079-4D03-9879-6D9E42E4157D}" destId="{A226EAAF-A313-4FDE-A4D4-725E400A0B7F}" srcOrd="0" destOrd="0" presId="urn:microsoft.com/office/officeart/2008/layout/LinedList"/>
    <dgm:cxn modelId="{2FC8B672-BD73-4826-8D50-2BBEC287DE78}" srcId="{EF779A51-B20C-44DB-9B65-575376F02F41}" destId="{BB802652-91F1-4085-9922-44E1700A9C6C}" srcOrd="3" destOrd="0" parTransId="{26EA578E-7185-4129-BC6F-1DCAB8E0D501}" sibTransId="{B684BD49-C5C9-47EB-977C-363971EAB539}"/>
    <dgm:cxn modelId="{CD0CC4A7-DD15-43B3-AB33-46E53910B915}" srcId="{EF779A51-B20C-44DB-9B65-575376F02F41}" destId="{3FA03615-17A7-4D42-BF95-9900CC6148D4}" srcOrd="1" destOrd="0" parTransId="{CCC2765E-E518-4DFD-9681-F1C999E68829}" sibTransId="{D503B30F-09A4-4BEA-958E-89F719094AA4}"/>
    <dgm:cxn modelId="{7A37F0AB-8D45-47AA-BA5D-50321BB88710}" srcId="{EF779A51-B20C-44DB-9B65-575376F02F41}" destId="{A639FB93-5AB3-478A-9DEA-95F468E9C7BE}" srcOrd="4" destOrd="0" parTransId="{2E3E5FD2-D879-4964-A6E7-757EA3B237BD}" sibTransId="{F1A81F21-DCF4-472F-A118-1E3496EF86EC}"/>
    <dgm:cxn modelId="{537E6AB8-838D-4529-979D-0D71EEC790ED}" type="presOf" srcId="{EF779A51-B20C-44DB-9B65-575376F02F41}" destId="{5AADEE02-D815-4606-82E7-EAB8F7033EB1}" srcOrd="0" destOrd="0" presId="urn:microsoft.com/office/officeart/2008/layout/LinedList"/>
    <dgm:cxn modelId="{4B0426C6-FB55-461C-9B4C-C28A0A53FAD3}" srcId="{EF779A51-B20C-44DB-9B65-575376F02F41}" destId="{D0C91A31-D9ED-4E24-BE18-700E80E455A9}" srcOrd="0" destOrd="0" parTransId="{4DD2C9C1-DFF5-44D8-B2BA-167D9AE19B47}" sibTransId="{AD47240D-B5F4-4ADE-B7CA-81089716DA48}"/>
    <dgm:cxn modelId="{24D513CE-D18E-4C0D-A621-BA2D72A0F38B}" type="presOf" srcId="{BB802652-91F1-4085-9922-44E1700A9C6C}" destId="{F4686FDC-077D-43D8-9B5E-63DE0F770EBD}" srcOrd="0" destOrd="0" presId="urn:microsoft.com/office/officeart/2008/layout/LinedList"/>
    <dgm:cxn modelId="{8A4564F9-A2F2-4DD1-9D81-C70DA50ED46F}" type="presOf" srcId="{3FA03615-17A7-4D42-BF95-9900CC6148D4}" destId="{B5D2D961-C68E-499C-BE60-0C28EF82F6C6}" srcOrd="0" destOrd="0" presId="urn:microsoft.com/office/officeart/2008/layout/LinedList"/>
    <dgm:cxn modelId="{57F9384A-0CC8-42EA-B914-DB3D16375C92}" type="presParOf" srcId="{5AADEE02-D815-4606-82E7-EAB8F7033EB1}" destId="{BAD6F24D-F064-4DB1-843E-A7257475A529}" srcOrd="0" destOrd="0" presId="urn:microsoft.com/office/officeart/2008/layout/LinedList"/>
    <dgm:cxn modelId="{BC796E5E-9F4B-4E72-BB01-198C69CB67A3}" type="presParOf" srcId="{5AADEE02-D815-4606-82E7-EAB8F7033EB1}" destId="{55177D2F-5150-40C7-B76E-E4B08EED5F96}" srcOrd="1" destOrd="0" presId="urn:microsoft.com/office/officeart/2008/layout/LinedList"/>
    <dgm:cxn modelId="{4735E1A6-F36F-4348-9935-00265FD1BDDB}" type="presParOf" srcId="{55177D2F-5150-40C7-B76E-E4B08EED5F96}" destId="{B182ECE0-EEB0-4155-8EB2-6D4836EFC952}" srcOrd="0" destOrd="0" presId="urn:microsoft.com/office/officeart/2008/layout/LinedList"/>
    <dgm:cxn modelId="{5B083251-1C3A-49EE-9600-F96B7EE67C22}" type="presParOf" srcId="{55177D2F-5150-40C7-B76E-E4B08EED5F96}" destId="{5C030431-1287-4B67-A819-A0F09B30ED28}" srcOrd="1" destOrd="0" presId="urn:microsoft.com/office/officeart/2008/layout/LinedList"/>
    <dgm:cxn modelId="{EAF69DAC-B2E1-432E-9734-BD67E1E3DFAE}" type="presParOf" srcId="{5AADEE02-D815-4606-82E7-EAB8F7033EB1}" destId="{E9A140E3-0C88-427A-ACBE-787FCAB19A34}" srcOrd="2" destOrd="0" presId="urn:microsoft.com/office/officeart/2008/layout/LinedList"/>
    <dgm:cxn modelId="{B5FFD475-3495-48A8-A675-A8FB786F6E4C}" type="presParOf" srcId="{5AADEE02-D815-4606-82E7-EAB8F7033EB1}" destId="{F8E8FFF0-8F96-485B-82FA-C324BB4EF110}" srcOrd="3" destOrd="0" presId="urn:microsoft.com/office/officeart/2008/layout/LinedList"/>
    <dgm:cxn modelId="{3427CE42-8D69-4D3C-BDEF-484506B3E37E}" type="presParOf" srcId="{F8E8FFF0-8F96-485B-82FA-C324BB4EF110}" destId="{B5D2D961-C68E-499C-BE60-0C28EF82F6C6}" srcOrd="0" destOrd="0" presId="urn:microsoft.com/office/officeart/2008/layout/LinedList"/>
    <dgm:cxn modelId="{48777FAC-2456-46F3-BB56-780DCF078CBB}" type="presParOf" srcId="{F8E8FFF0-8F96-485B-82FA-C324BB4EF110}" destId="{9A83E2A7-59EE-49E4-8ADF-20AA7FC16AEB}" srcOrd="1" destOrd="0" presId="urn:microsoft.com/office/officeart/2008/layout/LinedList"/>
    <dgm:cxn modelId="{5492B8EB-E330-4CFC-BFC1-7BC6FE03F2E9}" type="presParOf" srcId="{5AADEE02-D815-4606-82E7-EAB8F7033EB1}" destId="{DCB08872-F279-447A-826A-296BDA16344F}" srcOrd="4" destOrd="0" presId="urn:microsoft.com/office/officeart/2008/layout/LinedList"/>
    <dgm:cxn modelId="{401803DF-1AFC-4E14-9331-CBFE38B7AF49}" type="presParOf" srcId="{5AADEE02-D815-4606-82E7-EAB8F7033EB1}" destId="{79F295E5-EF6C-4150-B2C3-6AC6020D9AFA}" srcOrd="5" destOrd="0" presId="urn:microsoft.com/office/officeart/2008/layout/LinedList"/>
    <dgm:cxn modelId="{B95C1508-13F4-4403-A5AF-88D080A25283}" type="presParOf" srcId="{79F295E5-EF6C-4150-B2C3-6AC6020D9AFA}" destId="{A226EAAF-A313-4FDE-A4D4-725E400A0B7F}" srcOrd="0" destOrd="0" presId="urn:microsoft.com/office/officeart/2008/layout/LinedList"/>
    <dgm:cxn modelId="{47D333E1-34F8-4E07-93AF-77E908354754}" type="presParOf" srcId="{79F295E5-EF6C-4150-B2C3-6AC6020D9AFA}" destId="{72FABC6A-5933-4399-813C-48741A2A12A7}" srcOrd="1" destOrd="0" presId="urn:microsoft.com/office/officeart/2008/layout/LinedList"/>
    <dgm:cxn modelId="{9ECC6B0B-F86D-4B46-8050-249D5438C303}" type="presParOf" srcId="{5AADEE02-D815-4606-82E7-EAB8F7033EB1}" destId="{98F81BBD-79F4-4FE2-B5F4-7C16D5BE6D83}" srcOrd="6" destOrd="0" presId="urn:microsoft.com/office/officeart/2008/layout/LinedList"/>
    <dgm:cxn modelId="{B6D43692-AADB-47F8-AAEB-CED9DA27E8D3}" type="presParOf" srcId="{5AADEE02-D815-4606-82E7-EAB8F7033EB1}" destId="{2205A969-17BC-4E92-89B3-49EDF5A8503A}" srcOrd="7" destOrd="0" presId="urn:microsoft.com/office/officeart/2008/layout/LinedList"/>
    <dgm:cxn modelId="{FE362B1A-2031-471B-B688-83650663925B}" type="presParOf" srcId="{2205A969-17BC-4E92-89B3-49EDF5A8503A}" destId="{F4686FDC-077D-43D8-9B5E-63DE0F770EBD}" srcOrd="0" destOrd="0" presId="urn:microsoft.com/office/officeart/2008/layout/LinedList"/>
    <dgm:cxn modelId="{6E7FC3A0-EA23-4BE7-8EA0-143E8CB4F890}" type="presParOf" srcId="{2205A969-17BC-4E92-89B3-49EDF5A8503A}" destId="{B5A74EE7-FF1A-42AE-8B5A-B200CBE41CB2}" srcOrd="1" destOrd="0" presId="urn:microsoft.com/office/officeart/2008/layout/LinedList"/>
    <dgm:cxn modelId="{5C83CE61-876B-4D1D-ADD9-3020409B4FDF}" type="presParOf" srcId="{5AADEE02-D815-4606-82E7-EAB8F7033EB1}" destId="{6743BBC8-4120-49A5-A111-DBE437527D90}" srcOrd="8" destOrd="0" presId="urn:microsoft.com/office/officeart/2008/layout/LinedList"/>
    <dgm:cxn modelId="{C8D9A2BD-88A7-45E3-914C-185A046B6A13}" type="presParOf" srcId="{5AADEE02-D815-4606-82E7-EAB8F7033EB1}" destId="{8A35EB18-8E48-4399-B043-657E29C1B52A}" srcOrd="9" destOrd="0" presId="urn:microsoft.com/office/officeart/2008/layout/LinedList"/>
    <dgm:cxn modelId="{D82465AC-A647-4D34-BE6D-5836288798D8}" type="presParOf" srcId="{8A35EB18-8E48-4399-B043-657E29C1B52A}" destId="{09B560E7-CF88-48C3-8772-3658309B068E}" srcOrd="0" destOrd="0" presId="urn:microsoft.com/office/officeart/2008/layout/LinedList"/>
    <dgm:cxn modelId="{87F866C4-106E-42B2-A53C-A6B05D6EA90B}" type="presParOf" srcId="{8A35EB18-8E48-4399-B043-657E29C1B52A}" destId="{6B5BC479-1982-4F05-B727-E241E7C10AF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76297-D4DD-40F0-B961-CB155A2CD0E6}">
      <dsp:nvSpPr>
        <dsp:cNvPr id="0" name=""/>
        <dsp:cNvSpPr/>
      </dsp:nvSpPr>
      <dsp:spPr>
        <a:xfrm>
          <a:off x="0" y="0"/>
          <a:ext cx="4243167" cy="96488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 biological reaction – the bodies way of telling us something isn’t right</a:t>
          </a:r>
        </a:p>
      </dsp:txBody>
      <dsp:txXfrm>
        <a:off x="28260" y="28260"/>
        <a:ext cx="3201985" cy="908361"/>
      </dsp:txXfrm>
    </dsp:sp>
    <dsp:sp modelId="{3957FB0B-784C-4380-952E-D75ECA1FC58C}">
      <dsp:nvSpPr>
        <dsp:cNvPr id="0" name=""/>
        <dsp:cNvSpPr/>
      </dsp:nvSpPr>
      <dsp:spPr>
        <a:xfrm>
          <a:off x="374397" y="1125695"/>
          <a:ext cx="4243167" cy="96488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In the brain -- the amygdala (fight or flight response)</a:t>
          </a:r>
        </a:p>
      </dsp:txBody>
      <dsp:txXfrm>
        <a:off x="402657" y="1153955"/>
        <a:ext cx="3185077" cy="908361"/>
      </dsp:txXfrm>
    </dsp:sp>
    <dsp:sp modelId="{418838E5-BDE2-45E0-866E-5BBB0B0D54E0}">
      <dsp:nvSpPr>
        <dsp:cNvPr id="0" name=""/>
        <dsp:cNvSpPr/>
      </dsp:nvSpPr>
      <dsp:spPr>
        <a:xfrm>
          <a:off x="748794" y="2251391"/>
          <a:ext cx="4243167" cy="96488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Surge of hormones (cortisol) and adrenaline</a:t>
          </a:r>
        </a:p>
      </dsp:txBody>
      <dsp:txXfrm>
        <a:off x="777054" y="2279651"/>
        <a:ext cx="3185077" cy="908361"/>
      </dsp:txXfrm>
    </dsp:sp>
    <dsp:sp modelId="{6134E9FF-CFB5-4FF3-B417-0693B16E7501}">
      <dsp:nvSpPr>
        <dsp:cNvPr id="0" name=""/>
        <dsp:cNvSpPr/>
      </dsp:nvSpPr>
      <dsp:spPr>
        <a:xfrm>
          <a:off x="3615994" y="731702"/>
          <a:ext cx="627173" cy="627173"/>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3757108" y="731702"/>
        <a:ext cx="344945" cy="471948"/>
      </dsp:txXfrm>
    </dsp:sp>
    <dsp:sp modelId="{629775A9-2C61-464E-B476-D1D6882AAAB3}">
      <dsp:nvSpPr>
        <dsp:cNvPr id="0" name=""/>
        <dsp:cNvSpPr/>
      </dsp:nvSpPr>
      <dsp:spPr>
        <a:xfrm>
          <a:off x="3990391" y="1850965"/>
          <a:ext cx="627173" cy="627173"/>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131505" y="1850965"/>
        <a:ext cx="344945" cy="4719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7DF90-FEB9-419F-837C-AFC235C5E5B3}">
      <dsp:nvSpPr>
        <dsp:cNvPr id="0" name=""/>
        <dsp:cNvSpPr/>
      </dsp:nvSpPr>
      <dsp:spPr>
        <a:xfrm>
          <a:off x="0" y="4071893"/>
          <a:ext cx="6188689" cy="1336486"/>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Mental Health Workforce Coalition </a:t>
          </a:r>
        </a:p>
      </dsp:txBody>
      <dsp:txXfrm>
        <a:off x="0" y="4071893"/>
        <a:ext cx="6188689" cy="721702"/>
      </dsp:txXfrm>
    </dsp:sp>
    <dsp:sp modelId="{B4AA6968-09A8-47AB-BBDE-DE3C2EE7242F}">
      <dsp:nvSpPr>
        <dsp:cNvPr id="0" name=""/>
        <dsp:cNvSpPr/>
      </dsp:nvSpPr>
      <dsp:spPr>
        <a:xfrm>
          <a:off x="0" y="4766866"/>
          <a:ext cx="6188689" cy="614783"/>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hlinkClick xmlns:r="http://schemas.openxmlformats.org/officeDocument/2006/relationships" r:id="rId1"/>
            </a:rPr>
            <a:t>https://www.counseling.org/government-affairs/federal-issues/medicare-mental-health-workforce-coalition</a:t>
          </a:r>
          <a:endParaRPr lang="en-US" sz="1800" kern="1200"/>
        </a:p>
      </dsp:txBody>
      <dsp:txXfrm>
        <a:off x="0" y="4766866"/>
        <a:ext cx="6188689" cy="614783"/>
      </dsp:txXfrm>
    </dsp:sp>
    <dsp:sp modelId="{D827E5EE-8083-4D84-A3A2-2CA89877B2A3}">
      <dsp:nvSpPr>
        <dsp:cNvPr id="0" name=""/>
        <dsp:cNvSpPr/>
      </dsp:nvSpPr>
      <dsp:spPr>
        <a:xfrm rot="10800000">
          <a:off x="0" y="2036424"/>
          <a:ext cx="6188689" cy="2055515"/>
        </a:xfrm>
        <a:prstGeom prst="upArrowCallout">
          <a:avLst/>
        </a:prstGeom>
        <a:gradFill rotWithShape="0">
          <a:gsLst>
            <a:gs pos="0">
              <a:schemeClr val="accent2">
                <a:hueOff val="3397140"/>
                <a:satOff val="-14713"/>
                <a:lumOff val="12255"/>
                <a:alphaOff val="0"/>
                <a:lumMod val="110000"/>
                <a:satMod val="105000"/>
                <a:tint val="67000"/>
              </a:schemeClr>
            </a:gs>
            <a:gs pos="50000">
              <a:schemeClr val="accent2">
                <a:hueOff val="3397140"/>
                <a:satOff val="-14713"/>
                <a:lumOff val="12255"/>
                <a:alphaOff val="0"/>
                <a:lumMod val="105000"/>
                <a:satMod val="103000"/>
                <a:tint val="73000"/>
              </a:schemeClr>
            </a:gs>
            <a:gs pos="100000">
              <a:schemeClr val="accent2">
                <a:hueOff val="3397140"/>
                <a:satOff val="-14713"/>
                <a:lumOff val="122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Mental Health Access Improvement Act of 2021 - </a:t>
          </a:r>
          <a:r>
            <a:rPr lang="en-US" sz="2300" kern="1200">
              <a:hlinkClick xmlns:r="http://schemas.openxmlformats.org/officeDocument/2006/relationships" r:id="rId2"/>
            </a:rPr>
            <a:t>https://youtu.be/kCYPO3X0WLc</a:t>
          </a:r>
          <a:endParaRPr lang="en-US" sz="2300" kern="1200"/>
        </a:p>
      </dsp:txBody>
      <dsp:txXfrm rot="10800000">
        <a:off x="0" y="2036424"/>
        <a:ext cx="6188689" cy="1335612"/>
      </dsp:txXfrm>
    </dsp:sp>
    <dsp:sp modelId="{005DC321-B6AE-47AF-AFE8-8A9AE30C54EF}">
      <dsp:nvSpPr>
        <dsp:cNvPr id="0" name=""/>
        <dsp:cNvSpPr/>
      </dsp:nvSpPr>
      <dsp:spPr>
        <a:xfrm rot="10800000">
          <a:off x="0" y="956"/>
          <a:ext cx="6188689" cy="2055515"/>
        </a:xfrm>
        <a:prstGeom prst="upArrowCallout">
          <a:avLst/>
        </a:prstGeom>
        <a:gradFill rotWithShape="0">
          <a:gsLst>
            <a:gs pos="0">
              <a:schemeClr val="accent2">
                <a:hueOff val="6794280"/>
                <a:satOff val="-29426"/>
                <a:lumOff val="24510"/>
                <a:alphaOff val="0"/>
                <a:lumMod val="110000"/>
                <a:satMod val="105000"/>
                <a:tint val="67000"/>
              </a:schemeClr>
            </a:gs>
            <a:gs pos="50000">
              <a:schemeClr val="accent2">
                <a:hueOff val="6794280"/>
                <a:satOff val="-29426"/>
                <a:lumOff val="24510"/>
                <a:alphaOff val="0"/>
                <a:lumMod val="105000"/>
                <a:satMod val="103000"/>
                <a:tint val="73000"/>
              </a:schemeClr>
            </a:gs>
            <a:gs pos="100000">
              <a:schemeClr val="accent2">
                <a:hueOff val="6794280"/>
                <a:satOff val="-29426"/>
                <a:lumOff val="2451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The Collaborative Care Model (Integration of physical and mental health care) - </a:t>
          </a:r>
          <a:r>
            <a:rPr lang="en-US" sz="2300" kern="1200">
              <a:hlinkClick xmlns:r="http://schemas.openxmlformats.org/officeDocument/2006/relationships" r:id="rId3"/>
            </a:rPr>
            <a:t>https://youtu.be/zXZTgq3GyPw</a:t>
          </a:r>
          <a:endParaRPr lang="en-US" sz="2300" kern="1200"/>
        </a:p>
      </dsp:txBody>
      <dsp:txXfrm rot="10800000">
        <a:off x="0" y="956"/>
        <a:ext cx="6188689" cy="13356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6FF60-7FB3-4463-A0A6-3773924998F5}">
      <dsp:nvSpPr>
        <dsp:cNvPr id="0" name=""/>
        <dsp:cNvSpPr/>
      </dsp:nvSpPr>
      <dsp:spPr>
        <a:xfrm>
          <a:off x="8381" y="0"/>
          <a:ext cx="5950867" cy="3587750"/>
        </a:xfrm>
        <a:prstGeom prst="homePlate">
          <a:avLst>
            <a:gd name="adj" fmla="val 25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933" tIns="66040" rIns="839734" bIns="66040" numCol="1" spcCol="1270" anchor="ctr" anchorCtr="0">
          <a:noAutofit/>
        </a:bodyPr>
        <a:lstStyle/>
        <a:p>
          <a:pPr marL="0" lvl="0" indent="0" algn="ctr" defTabSz="1155700">
            <a:lnSpc>
              <a:spcPct val="90000"/>
            </a:lnSpc>
            <a:spcBef>
              <a:spcPct val="0"/>
            </a:spcBef>
            <a:spcAft>
              <a:spcPct val="35000"/>
            </a:spcAft>
            <a:buNone/>
          </a:pPr>
          <a:r>
            <a:rPr lang="en-US" sz="2600" kern="1200"/>
            <a:t>A community-based, person-centered, flexible and culturally tailored intervention for adults (50+) experiencing high levels of worry in low-income, underserved and mostly minority-based communities</a:t>
          </a:r>
        </a:p>
      </dsp:txBody>
      <dsp:txXfrm>
        <a:off x="8381" y="0"/>
        <a:ext cx="5502398" cy="3587750"/>
      </dsp:txXfrm>
    </dsp:sp>
    <dsp:sp modelId="{CBC477A3-0CC7-4AD2-87C9-8AD093B32356}">
      <dsp:nvSpPr>
        <dsp:cNvPr id="0" name=""/>
        <dsp:cNvSpPr/>
      </dsp:nvSpPr>
      <dsp:spPr>
        <a:xfrm>
          <a:off x="4769075" y="0"/>
          <a:ext cx="5950867" cy="3587750"/>
        </a:xfrm>
        <a:prstGeom prst="chevron">
          <a:avLst>
            <a:gd name="adj" fmla="val 25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933" tIns="66040" rIns="209933" bIns="66040" numCol="1" spcCol="1270" anchor="t" anchorCtr="0">
          <a:noAutofit/>
        </a:bodyPr>
        <a:lstStyle/>
        <a:p>
          <a:pPr marL="0" lvl="0" indent="0" algn="l" defTabSz="1155700">
            <a:lnSpc>
              <a:spcPct val="90000"/>
            </a:lnSpc>
            <a:spcBef>
              <a:spcPct val="0"/>
            </a:spcBef>
            <a:spcAft>
              <a:spcPct val="35000"/>
            </a:spcAft>
            <a:buNone/>
          </a:pPr>
          <a:r>
            <a:rPr lang="en-US" sz="2600" kern="1200"/>
            <a:t>It combines:</a:t>
          </a:r>
        </a:p>
        <a:p>
          <a:pPr marL="228600" lvl="1" indent="-228600" algn="l" defTabSz="889000">
            <a:lnSpc>
              <a:spcPct val="90000"/>
            </a:lnSpc>
            <a:spcBef>
              <a:spcPct val="0"/>
            </a:spcBef>
            <a:spcAft>
              <a:spcPct val="15000"/>
            </a:spcAft>
            <a:buChar char="•"/>
          </a:pPr>
          <a:r>
            <a:rPr lang="en-US" sz="2000" kern="1200"/>
            <a:t>Person-centered, flexible skills training to reduce worry</a:t>
          </a:r>
        </a:p>
        <a:p>
          <a:pPr marL="228600" lvl="1" indent="-228600" algn="l" defTabSz="889000">
            <a:lnSpc>
              <a:spcPct val="90000"/>
            </a:lnSpc>
            <a:spcBef>
              <a:spcPct val="0"/>
            </a:spcBef>
            <a:spcAft>
              <a:spcPct val="15000"/>
            </a:spcAft>
            <a:buChar char="•"/>
          </a:pPr>
          <a:r>
            <a:rPr lang="en-US" sz="2000" kern="1200"/>
            <a:t>Resource counseling to address unmet basic needs</a:t>
          </a:r>
        </a:p>
        <a:p>
          <a:pPr marL="228600" lvl="1" indent="-228600" algn="l" defTabSz="889000">
            <a:lnSpc>
              <a:spcPct val="90000"/>
            </a:lnSpc>
            <a:spcBef>
              <a:spcPct val="0"/>
            </a:spcBef>
            <a:spcAft>
              <a:spcPct val="15000"/>
            </a:spcAft>
            <a:buChar char="•"/>
          </a:pPr>
          <a:r>
            <a:rPr lang="en-US" sz="2000" kern="1200"/>
            <a:t>Facilitation of communication with health care providers about urgent (medical, psychiatric) care needs and communication about worry/anxiety</a:t>
          </a:r>
        </a:p>
      </dsp:txBody>
      <dsp:txXfrm>
        <a:off x="5666013" y="0"/>
        <a:ext cx="4156992" cy="3587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F2412-4294-4E63-89B1-1014F46ADA84}">
      <dsp:nvSpPr>
        <dsp:cNvPr id="0" name=""/>
        <dsp:cNvSpPr/>
      </dsp:nvSpPr>
      <dsp:spPr>
        <a:xfrm>
          <a:off x="955491" y="2852"/>
          <a:ext cx="2755419" cy="165325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Most common </a:t>
          </a:r>
          <a:r>
            <a:rPr lang="en-US" sz="2100" kern="1200"/>
            <a:t>mental health condition for adults</a:t>
          </a:r>
        </a:p>
      </dsp:txBody>
      <dsp:txXfrm>
        <a:off x="955491" y="2852"/>
        <a:ext cx="2755419" cy="1653251"/>
      </dsp:txXfrm>
    </dsp:sp>
    <dsp:sp modelId="{D71D0B0A-07FD-4016-9079-ABBDB9EFB9F2}">
      <dsp:nvSpPr>
        <dsp:cNvPr id="0" name=""/>
        <dsp:cNvSpPr/>
      </dsp:nvSpPr>
      <dsp:spPr>
        <a:xfrm>
          <a:off x="3986452" y="2852"/>
          <a:ext cx="2755419" cy="165325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Over 40 million American adults </a:t>
          </a:r>
        </a:p>
        <a:p>
          <a:pPr marL="0" lvl="0" indent="0" algn="ctr" defTabSz="933450">
            <a:lnSpc>
              <a:spcPct val="90000"/>
            </a:lnSpc>
            <a:spcBef>
              <a:spcPct val="0"/>
            </a:spcBef>
            <a:spcAft>
              <a:spcPct val="35000"/>
            </a:spcAft>
            <a:buNone/>
          </a:pPr>
          <a:r>
            <a:rPr lang="en-US" sz="2100" kern="1200"/>
            <a:t>(18 and older) diagnosed</a:t>
          </a:r>
        </a:p>
      </dsp:txBody>
      <dsp:txXfrm>
        <a:off x="3986452" y="2852"/>
        <a:ext cx="2755419" cy="1653251"/>
      </dsp:txXfrm>
    </dsp:sp>
    <dsp:sp modelId="{7ABFCEEA-97E9-4857-AE2A-204D856445E1}">
      <dsp:nvSpPr>
        <dsp:cNvPr id="0" name=""/>
        <dsp:cNvSpPr/>
      </dsp:nvSpPr>
      <dsp:spPr>
        <a:xfrm>
          <a:off x="7017414" y="2852"/>
          <a:ext cx="2755419" cy="165325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Affects 31.9% of adolescents</a:t>
          </a:r>
        </a:p>
        <a:p>
          <a:pPr marL="0" lvl="0" indent="0" algn="ctr" defTabSz="933450">
            <a:lnSpc>
              <a:spcPct val="90000"/>
            </a:lnSpc>
            <a:spcBef>
              <a:spcPct val="0"/>
            </a:spcBef>
            <a:spcAft>
              <a:spcPct val="35000"/>
            </a:spcAft>
            <a:buNone/>
          </a:pPr>
          <a:r>
            <a:rPr lang="en-US" sz="2100" kern="1200"/>
            <a:t> (13-18 years of age)</a:t>
          </a:r>
        </a:p>
      </dsp:txBody>
      <dsp:txXfrm>
        <a:off x="7017414" y="2852"/>
        <a:ext cx="2755419" cy="1653251"/>
      </dsp:txXfrm>
    </dsp:sp>
    <dsp:sp modelId="{9405B0BA-1A85-49FF-8A3F-3CD76A574CC6}">
      <dsp:nvSpPr>
        <dsp:cNvPr id="0" name=""/>
        <dsp:cNvSpPr/>
      </dsp:nvSpPr>
      <dsp:spPr>
        <a:xfrm>
          <a:off x="955491" y="1931645"/>
          <a:ext cx="2755419" cy="165325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Develops for a number of reasons, including genetics, brain chemistry, and life events</a:t>
          </a:r>
        </a:p>
      </dsp:txBody>
      <dsp:txXfrm>
        <a:off x="955491" y="1931645"/>
        <a:ext cx="2755419" cy="1653251"/>
      </dsp:txXfrm>
    </dsp:sp>
    <dsp:sp modelId="{2A95842D-4D06-4999-865C-4D7F30195CFD}">
      <dsp:nvSpPr>
        <dsp:cNvPr id="0" name=""/>
        <dsp:cNvSpPr/>
      </dsp:nvSpPr>
      <dsp:spPr>
        <a:xfrm>
          <a:off x="3986452" y="1931645"/>
          <a:ext cx="2755419" cy="165325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Treatable condition (therapy, medications, holistic approaches)</a:t>
          </a:r>
        </a:p>
      </dsp:txBody>
      <dsp:txXfrm>
        <a:off x="3986452" y="1931645"/>
        <a:ext cx="2755419" cy="1653251"/>
      </dsp:txXfrm>
    </dsp:sp>
    <dsp:sp modelId="{3969C0E7-EAA9-40F6-A31A-481E1F99E202}">
      <dsp:nvSpPr>
        <dsp:cNvPr id="0" name=""/>
        <dsp:cNvSpPr/>
      </dsp:nvSpPr>
      <dsp:spPr>
        <a:xfrm>
          <a:off x="7017414" y="1931645"/>
          <a:ext cx="2755419" cy="165325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More than 60% of people struggling with Anxiety Disorder do not receive treatment</a:t>
          </a:r>
        </a:p>
      </dsp:txBody>
      <dsp:txXfrm>
        <a:off x="7017414" y="1931645"/>
        <a:ext cx="2755419" cy="16532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D69F7-3E07-4EBB-BDFA-4C75023A2B24}">
      <dsp:nvSpPr>
        <dsp:cNvPr id="0" name=""/>
        <dsp:cNvSpPr/>
      </dsp:nvSpPr>
      <dsp:spPr>
        <a:xfrm>
          <a:off x="3666" y="503385"/>
          <a:ext cx="1985368" cy="119122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Post Traumatic Stress Disorder (PTSD)</a:t>
          </a:r>
        </a:p>
      </dsp:txBody>
      <dsp:txXfrm>
        <a:off x="3666" y="503385"/>
        <a:ext cx="1985368" cy="1191221"/>
      </dsp:txXfrm>
    </dsp:sp>
    <dsp:sp modelId="{E58752C3-C949-4385-8EF0-834D0DC5CABD}">
      <dsp:nvSpPr>
        <dsp:cNvPr id="0" name=""/>
        <dsp:cNvSpPr/>
      </dsp:nvSpPr>
      <dsp:spPr>
        <a:xfrm>
          <a:off x="2187572" y="503385"/>
          <a:ext cx="1985368" cy="119122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Generalized Anxiety Disorder</a:t>
          </a:r>
        </a:p>
      </dsp:txBody>
      <dsp:txXfrm>
        <a:off x="2187572" y="503385"/>
        <a:ext cx="1985368" cy="1191221"/>
      </dsp:txXfrm>
    </dsp:sp>
    <dsp:sp modelId="{09A30CD1-DC84-4224-ABC2-ADE14E1E579B}">
      <dsp:nvSpPr>
        <dsp:cNvPr id="0" name=""/>
        <dsp:cNvSpPr/>
      </dsp:nvSpPr>
      <dsp:spPr>
        <a:xfrm>
          <a:off x="4371478" y="503385"/>
          <a:ext cx="1985368" cy="119122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Obsessive-Compulsive Disorder</a:t>
          </a:r>
        </a:p>
      </dsp:txBody>
      <dsp:txXfrm>
        <a:off x="4371478" y="503385"/>
        <a:ext cx="1985368" cy="1191221"/>
      </dsp:txXfrm>
    </dsp:sp>
    <dsp:sp modelId="{96AA8B6F-1B53-4986-BFEB-C16B7DCF5873}">
      <dsp:nvSpPr>
        <dsp:cNvPr id="0" name=""/>
        <dsp:cNvSpPr/>
      </dsp:nvSpPr>
      <dsp:spPr>
        <a:xfrm>
          <a:off x="6555383" y="503385"/>
          <a:ext cx="1985368" cy="119122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Social Anxiety Disorder</a:t>
          </a:r>
        </a:p>
      </dsp:txBody>
      <dsp:txXfrm>
        <a:off x="6555383" y="503385"/>
        <a:ext cx="1985368" cy="1191221"/>
      </dsp:txXfrm>
    </dsp:sp>
    <dsp:sp modelId="{876D6369-D96D-4847-9543-78BDEDD786A0}">
      <dsp:nvSpPr>
        <dsp:cNvPr id="0" name=""/>
        <dsp:cNvSpPr/>
      </dsp:nvSpPr>
      <dsp:spPr>
        <a:xfrm>
          <a:off x="8739289" y="503385"/>
          <a:ext cx="1985368" cy="119122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Everyday anxiety</a:t>
          </a:r>
        </a:p>
      </dsp:txBody>
      <dsp:txXfrm>
        <a:off x="8739289" y="503385"/>
        <a:ext cx="1985368" cy="1191221"/>
      </dsp:txXfrm>
    </dsp:sp>
    <dsp:sp modelId="{9F96A110-2BA8-45D8-BF38-FC32390E44A4}">
      <dsp:nvSpPr>
        <dsp:cNvPr id="0" name=""/>
        <dsp:cNvSpPr/>
      </dsp:nvSpPr>
      <dsp:spPr>
        <a:xfrm>
          <a:off x="3666" y="1893143"/>
          <a:ext cx="1985368" cy="119122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Agoraphobia</a:t>
          </a:r>
        </a:p>
      </dsp:txBody>
      <dsp:txXfrm>
        <a:off x="3666" y="1893143"/>
        <a:ext cx="1985368" cy="1191221"/>
      </dsp:txXfrm>
    </dsp:sp>
    <dsp:sp modelId="{338964FE-BC1F-4C06-86C7-4BDACFF543CF}">
      <dsp:nvSpPr>
        <dsp:cNvPr id="0" name=""/>
        <dsp:cNvSpPr/>
      </dsp:nvSpPr>
      <dsp:spPr>
        <a:xfrm>
          <a:off x="2187572" y="1893143"/>
          <a:ext cx="1985368" cy="119122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Panic Disorder</a:t>
          </a:r>
        </a:p>
      </dsp:txBody>
      <dsp:txXfrm>
        <a:off x="2187572" y="1893143"/>
        <a:ext cx="1985368" cy="1191221"/>
      </dsp:txXfrm>
    </dsp:sp>
    <dsp:sp modelId="{37220B47-667E-4977-A8D7-A282613C1623}">
      <dsp:nvSpPr>
        <dsp:cNvPr id="0" name=""/>
        <dsp:cNvSpPr/>
      </dsp:nvSpPr>
      <dsp:spPr>
        <a:xfrm>
          <a:off x="4371478" y="1893143"/>
          <a:ext cx="1985368" cy="119122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Phobia</a:t>
          </a:r>
        </a:p>
      </dsp:txBody>
      <dsp:txXfrm>
        <a:off x="4371478" y="1893143"/>
        <a:ext cx="1985368" cy="1191221"/>
      </dsp:txXfrm>
    </dsp:sp>
    <dsp:sp modelId="{8A1C07F9-659F-41F8-A5E4-ECB6D2DB753B}">
      <dsp:nvSpPr>
        <dsp:cNvPr id="0" name=""/>
        <dsp:cNvSpPr/>
      </dsp:nvSpPr>
      <dsp:spPr>
        <a:xfrm>
          <a:off x="6555383" y="1893143"/>
          <a:ext cx="1985368" cy="119122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Stress</a:t>
          </a:r>
        </a:p>
      </dsp:txBody>
      <dsp:txXfrm>
        <a:off x="6555383" y="1893143"/>
        <a:ext cx="1985368" cy="1191221"/>
      </dsp:txXfrm>
    </dsp:sp>
    <dsp:sp modelId="{84AACB01-BB0B-413F-9431-7F60DF98719D}">
      <dsp:nvSpPr>
        <dsp:cNvPr id="0" name=""/>
        <dsp:cNvSpPr/>
      </dsp:nvSpPr>
      <dsp:spPr>
        <a:xfrm>
          <a:off x="8739289" y="1893143"/>
          <a:ext cx="1985368" cy="119122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Worry</a:t>
          </a:r>
        </a:p>
      </dsp:txBody>
      <dsp:txXfrm>
        <a:off x="8739289" y="1893143"/>
        <a:ext cx="1985368" cy="11912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22189-226C-43DA-B521-BB8911A2C55D}">
      <dsp:nvSpPr>
        <dsp:cNvPr id="0" name=""/>
        <dsp:cNvSpPr/>
      </dsp:nvSpPr>
      <dsp:spPr>
        <a:xfrm>
          <a:off x="0" y="660"/>
          <a:ext cx="6188689" cy="0"/>
        </a:xfrm>
        <a:prstGeom prst="lin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5001CA7-19F7-4083-830B-C0960F930A95}">
      <dsp:nvSpPr>
        <dsp:cNvPr id="0" name=""/>
        <dsp:cNvSpPr/>
      </dsp:nvSpPr>
      <dsp:spPr>
        <a:xfrm>
          <a:off x="0" y="660"/>
          <a:ext cx="6188689" cy="600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a:t>Uncontrollable feelings of panic</a:t>
          </a:r>
          <a:endParaRPr lang="en-US" sz="1800" kern="1200"/>
        </a:p>
      </dsp:txBody>
      <dsp:txXfrm>
        <a:off x="0" y="660"/>
        <a:ext cx="6188689" cy="600890"/>
      </dsp:txXfrm>
    </dsp:sp>
    <dsp:sp modelId="{E097D078-8336-4AF8-8023-74F00997FF60}">
      <dsp:nvSpPr>
        <dsp:cNvPr id="0" name=""/>
        <dsp:cNvSpPr/>
      </dsp:nvSpPr>
      <dsp:spPr>
        <a:xfrm>
          <a:off x="0" y="601550"/>
          <a:ext cx="6188689" cy="0"/>
        </a:xfrm>
        <a:prstGeom prst="line">
          <a:avLst/>
        </a:prstGeom>
        <a:gradFill rotWithShape="0">
          <a:gsLst>
            <a:gs pos="0">
              <a:schemeClr val="accent5">
                <a:hueOff val="-6256"/>
                <a:satOff val="-4195"/>
                <a:lumOff val="1127"/>
                <a:alphaOff val="0"/>
                <a:lumMod val="110000"/>
                <a:satMod val="105000"/>
                <a:tint val="67000"/>
              </a:schemeClr>
            </a:gs>
            <a:gs pos="50000">
              <a:schemeClr val="accent5">
                <a:hueOff val="-6256"/>
                <a:satOff val="-4195"/>
                <a:lumOff val="1127"/>
                <a:alphaOff val="0"/>
                <a:lumMod val="105000"/>
                <a:satMod val="103000"/>
                <a:tint val="73000"/>
              </a:schemeClr>
            </a:gs>
            <a:gs pos="100000">
              <a:schemeClr val="accent5">
                <a:hueOff val="-6256"/>
                <a:satOff val="-4195"/>
                <a:lumOff val="1127"/>
                <a:alphaOff val="0"/>
                <a:lumMod val="105000"/>
                <a:satMod val="109000"/>
                <a:tint val="81000"/>
              </a:schemeClr>
            </a:gs>
          </a:gsLst>
          <a:lin ang="5400000" scaled="0"/>
        </a:gradFill>
        <a:ln w="6350" cap="flat" cmpd="sng" algn="ctr">
          <a:solidFill>
            <a:schemeClr val="accent5">
              <a:hueOff val="-6256"/>
              <a:satOff val="-4195"/>
              <a:lumOff val="112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D326364-33E3-4881-9DA0-1EEBEB5DA6FE}">
      <dsp:nvSpPr>
        <dsp:cNvPr id="0" name=""/>
        <dsp:cNvSpPr/>
      </dsp:nvSpPr>
      <dsp:spPr>
        <a:xfrm>
          <a:off x="0" y="601550"/>
          <a:ext cx="6188689" cy="600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a:t>Obsessive thoughts</a:t>
          </a:r>
          <a:endParaRPr lang="en-US" sz="1800" kern="1200"/>
        </a:p>
      </dsp:txBody>
      <dsp:txXfrm>
        <a:off x="0" y="601550"/>
        <a:ext cx="6188689" cy="600890"/>
      </dsp:txXfrm>
    </dsp:sp>
    <dsp:sp modelId="{8EEB8706-E363-49B0-BE26-D634C2B97590}">
      <dsp:nvSpPr>
        <dsp:cNvPr id="0" name=""/>
        <dsp:cNvSpPr/>
      </dsp:nvSpPr>
      <dsp:spPr>
        <a:xfrm>
          <a:off x="0" y="1202441"/>
          <a:ext cx="6188689" cy="0"/>
        </a:xfrm>
        <a:prstGeom prst="line">
          <a:avLst/>
        </a:prstGeom>
        <a:gradFill rotWithShape="0">
          <a:gsLst>
            <a:gs pos="0">
              <a:schemeClr val="accent5">
                <a:hueOff val="-12512"/>
                <a:satOff val="-8389"/>
                <a:lumOff val="2255"/>
                <a:alphaOff val="0"/>
                <a:lumMod val="110000"/>
                <a:satMod val="105000"/>
                <a:tint val="67000"/>
              </a:schemeClr>
            </a:gs>
            <a:gs pos="50000">
              <a:schemeClr val="accent5">
                <a:hueOff val="-12512"/>
                <a:satOff val="-8389"/>
                <a:lumOff val="2255"/>
                <a:alphaOff val="0"/>
                <a:lumMod val="105000"/>
                <a:satMod val="103000"/>
                <a:tint val="73000"/>
              </a:schemeClr>
            </a:gs>
            <a:gs pos="100000">
              <a:schemeClr val="accent5">
                <a:hueOff val="-12512"/>
                <a:satOff val="-8389"/>
                <a:lumOff val="2255"/>
                <a:alphaOff val="0"/>
                <a:lumMod val="105000"/>
                <a:satMod val="109000"/>
                <a:tint val="81000"/>
              </a:schemeClr>
            </a:gs>
          </a:gsLst>
          <a:lin ang="5400000" scaled="0"/>
        </a:gradFill>
        <a:ln w="6350" cap="flat" cmpd="sng" algn="ctr">
          <a:solidFill>
            <a:schemeClr val="accent5">
              <a:hueOff val="-12512"/>
              <a:satOff val="-8389"/>
              <a:lumOff val="225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1C0CFB1-09FC-4B04-B1D7-FD669A055C53}">
      <dsp:nvSpPr>
        <dsp:cNvPr id="0" name=""/>
        <dsp:cNvSpPr/>
      </dsp:nvSpPr>
      <dsp:spPr>
        <a:xfrm>
          <a:off x="0" y="1202441"/>
          <a:ext cx="6188689" cy="600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a:t>Reactions that are disproportionate to the triggering fear</a:t>
          </a:r>
          <a:endParaRPr lang="en-US" sz="1800" kern="1200"/>
        </a:p>
      </dsp:txBody>
      <dsp:txXfrm>
        <a:off x="0" y="1202441"/>
        <a:ext cx="6188689" cy="600890"/>
      </dsp:txXfrm>
    </dsp:sp>
    <dsp:sp modelId="{E1C271C5-AA3C-44F4-9652-5357E8329E54}">
      <dsp:nvSpPr>
        <dsp:cNvPr id="0" name=""/>
        <dsp:cNvSpPr/>
      </dsp:nvSpPr>
      <dsp:spPr>
        <a:xfrm>
          <a:off x="0" y="1803332"/>
          <a:ext cx="6188689" cy="0"/>
        </a:xfrm>
        <a:prstGeom prst="line">
          <a:avLst/>
        </a:prstGeom>
        <a:gradFill rotWithShape="0">
          <a:gsLst>
            <a:gs pos="0">
              <a:schemeClr val="accent5">
                <a:hueOff val="-18768"/>
                <a:satOff val="-12584"/>
                <a:lumOff val="3382"/>
                <a:alphaOff val="0"/>
                <a:lumMod val="110000"/>
                <a:satMod val="105000"/>
                <a:tint val="67000"/>
              </a:schemeClr>
            </a:gs>
            <a:gs pos="50000">
              <a:schemeClr val="accent5">
                <a:hueOff val="-18768"/>
                <a:satOff val="-12584"/>
                <a:lumOff val="3382"/>
                <a:alphaOff val="0"/>
                <a:lumMod val="105000"/>
                <a:satMod val="103000"/>
                <a:tint val="73000"/>
              </a:schemeClr>
            </a:gs>
            <a:gs pos="100000">
              <a:schemeClr val="accent5">
                <a:hueOff val="-18768"/>
                <a:satOff val="-12584"/>
                <a:lumOff val="3382"/>
                <a:alphaOff val="0"/>
                <a:lumMod val="105000"/>
                <a:satMod val="109000"/>
                <a:tint val="81000"/>
              </a:schemeClr>
            </a:gs>
          </a:gsLst>
          <a:lin ang="5400000" scaled="0"/>
        </a:gradFill>
        <a:ln w="6350" cap="flat" cmpd="sng" algn="ctr">
          <a:solidFill>
            <a:schemeClr val="accent5">
              <a:hueOff val="-18768"/>
              <a:satOff val="-12584"/>
              <a:lumOff val="338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B3FF61D-6414-41C8-9E95-888464CCE191}">
      <dsp:nvSpPr>
        <dsp:cNvPr id="0" name=""/>
        <dsp:cNvSpPr/>
      </dsp:nvSpPr>
      <dsp:spPr>
        <a:xfrm>
          <a:off x="0" y="1803332"/>
          <a:ext cx="6188689" cy="600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a:t>Restlessness</a:t>
          </a:r>
          <a:endParaRPr lang="en-US" sz="1800" kern="1200"/>
        </a:p>
      </dsp:txBody>
      <dsp:txXfrm>
        <a:off x="0" y="1803332"/>
        <a:ext cx="6188689" cy="600890"/>
      </dsp:txXfrm>
    </dsp:sp>
    <dsp:sp modelId="{528CF294-7699-4357-955B-402EFE47B8CE}">
      <dsp:nvSpPr>
        <dsp:cNvPr id="0" name=""/>
        <dsp:cNvSpPr/>
      </dsp:nvSpPr>
      <dsp:spPr>
        <a:xfrm>
          <a:off x="0" y="2404222"/>
          <a:ext cx="6188689" cy="0"/>
        </a:xfrm>
        <a:prstGeom prst="line">
          <a:avLst/>
        </a:prstGeom>
        <a:gradFill rotWithShape="0">
          <a:gsLst>
            <a:gs pos="0">
              <a:schemeClr val="accent5">
                <a:hueOff val="-25025"/>
                <a:satOff val="-16779"/>
                <a:lumOff val="4510"/>
                <a:alphaOff val="0"/>
                <a:lumMod val="110000"/>
                <a:satMod val="105000"/>
                <a:tint val="67000"/>
              </a:schemeClr>
            </a:gs>
            <a:gs pos="50000">
              <a:schemeClr val="accent5">
                <a:hueOff val="-25025"/>
                <a:satOff val="-16779"/>
                <a:lumOff val="4510"/>
                <a:alphaOff val="0"/>
                <a:lumMod val="105000"/>
                <a:satMod val="103000"/>
                <a:tint val="73000"/>
              </a:schemeClr>
            </a:gs>
            <a:gs pos="100000">
              <a:schemeClr val="accent5">
                <a:hueOff val="-25025"/>
                <a:satOff val="-16779"/>
                <a:lumOff val="4510"/>
                <a:alphaOff val="0"/>
                <a:lumMod val="105000"/>
                <a:satMod val="109000"/>
                <a:tint val="81000"/>
              </a:schemeClr>
            </a:gs>
          </a:gsLst>
          <a:lin ang="5400000" scaled="0"/>
        </a:gradFill>
        <a:ln w="6350" cap="flat" cmpd="sng" algn="ctr">
          <a:solidFill>
            <a:schemeClr val="accent5">
              <a:hueOff val="-25025"/>
              <a:satOff val="-16779"/>
              <a:lumOff val="451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46BEF97-DE9E-488B-A860-209C40D46A5F}">
      <dsp:nvSpPr>
        <dsp:cNvPr id="0" name=""/>
        <dsp:cNvSpPr/>
      </dsp:nvSpPr>
      <dsp:spPr>
        <a:xfrm>
          <a:off x="0" y="2404222"/>
          <a:ext cx="6188689" cy="600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a:t>Trouble with memory and focus</a:t>
          </a:r>
          <a:endParaRPr lang="en-US" sz="1800" kern="1200"/>
        </a:p>
      </dsp:txBody>
      <dsp:txXfrm>
        <a:off x="0" y="2404222"/>
        <a:ext cx="6188689" cy="600890"/>
      </dsp:txXfrm>
    </dsp:sp>
    <dsp:sp modelId="{12746912-25E7-4141-8D4A-61E28D89D0D2}">
      <dsp:nvSpPr>
        <dsp:cNvPr id="0" name=""/>
        <dsp:cNvSpPr/>
      </dsp:nvSpPr>
      <dsp:spPr>
        <a:xfrm>
          <a:off x="0" y="3005113"/>
          <a:ext cx="6188689" cy="0"/>
        </a:xfrm>
        <a:prstGeom prst="line">
          <a:avLst/>
        </a:prstGeom>
        <a:gradFill rotWithShape="0">
          <a:gsLst>
            <a:gs pos="0">
              <a:schemeClr val="accent5">
                <a:hueOff val="-31281"/>
                <a:satOff val="-20974"/>
                <a:lumOff val="5637"/>
                <a:alphaOff val="0"/>
                <a:lumMod val="110000"/>
                <a:satMod val="105000"/>
                <a:tint val="67000"/>
              </a:schemeClr>
            </a:gs>
            <a:gs pos="50000">
              <a:schemeClr val="accent5">
                <a:hueOff val="-31281"/>
                <a:satOff val="-20974"/>
                <a:lumOff val="5637"/>
                <a:alphaOff val="0"/>
                <a:lumMod val="105000"/>
                <a:satMod val="103000"/>
                <a:tint val="73000"/>
              </a:schemeClr>
            </a:gs>
            <a:gs pos="100000">
              <a:schemeClr val="accent5">
                <a:hueOff val="-31281"/>
                <a:satOff val="-20974"/>
                <a:lumOff val="5637"/>
                <a:alphaOff val="0"/>
                <a:lumMod val="105000"/>
                <a:satMod val="109000"/>
                <a:tint val="81000"/>
              </a:schemeClr>
            </a:gs>
          </a:gsLst>
          <a:lin ang="5400000" scaled="0"/>
        </a:gradFill>
        <a:ln w="6350" cap="flat" cmpd="sng" algn="ctr">
          <a:solidFill>
            <a:schemeClr val="accent5">
              <a:hueOff val="-31281"/>
              <a:satOff val="-20974"/>
              <a:lumOff val="563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13D123C-4BE7-40C0-82DD-ECCCD9ABB70B}">
      <dsp:nvSpPr>
        <dsp:cNvPr id="0" name=""/>
        <dsp:cNvSpPr/>
      </dsp:nvSpPr>
      <dsp:spPr>
        <a:xfrm>
          <a:off x="0" y="3005113"/>
          <a:ext cx="6188689" cy="600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a:t>Insomnia </a:t>
          </a:r>
          <a:endParaRPr lang="en-US" sz="1800" kern="1200"/>
        </a:p>
      </dsp:txBody>
      <dsp:txXfrm>
        <a:off x="0" y="3005113"/>
        <a:ext cx="6188689" cy="600890"/>
      </dsp:txXfrm>
    </dsp:sp>
    <dsp:sp modelId="{C9B00354-C6C4-4F69-978A-DA897E4EBB1F}">
      <dsp:nvSpPr>
        <dsp:cNvPr id="0" name=""/>
        <dsp:cNvSpPr/>
      </dsp:nvSpPr>
      <dsp:spPr>
        <a:xfrm>
          <a:off x="0" y="3606003"/>
          <a:ext cx="6188689" cy="0"/>
        </a:xfrm>
        <a:prstGeom prst="line">
          <a:avLst/>
        </a:prstGeom>
        <a:gradFill rotWithShape="0">
          <a:gsLst>
            <a:gs pos="0">
              <a:schemeClr val="accent5">
                <a:hueOff val="-37537"/>
                <a:satOff val="-25168"/>
                <a:lumOff val="6765"/>
                <a:alphaOff val="0"/>
                <a:lumMod val="110000"/>
                <a:satMod val="105000"/>
                <a:tint val="67000"/>
              </a:schemeClr>
            </a:gs>
            <a:gs pos="50000">
              <a:schemeClr val="accent5">
                <a:hueOff val="-37537"/>
                <a:satOff val="-25168"/>
                <a:lumOff val="6765"/>
                <a:alphaOff val="0"/>
                <a:lumMod val="105000"/>
                <a:satMod val="103000"/>
                <a:tint val="73000"/>
              </a:schemeClr>
            </a:gs>
            <a:gs pos="100000">
              <a:schemeClr val="accent5">
                <a:hueOff val="-37537"/>
                <a:satOff val="-25168"/>
                <a:lumOff val="6765"/>
                <a:alphaOff val="0"/>
                <a:lumMod val="105000"/>
                <a:satMod val="109000"/>
                <a:tint val="81000"/>
              </a:schemeClr>
            </a:gs>
          </a:gsLst>
          <a:lin ang="5400000" scaled="0"/>
        </a:gradFill>
        <a:ln w="6350" cap="flat" cmpd="sng" algn="ctr">
          <a:solidFill>
            <a:schemeClr val="accent5">
              <a:hueOff val="-37537"/>
              <a:satOff val="-25168"/>
              <a:lumOff val="676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3EF19A5-BDF1-4CE9-B307-99DB4F9D7DA7}">
      <dsp:nvSpPr>
        <dsp:cNvPr id="0" name=""/>
        <dsp:cNvSpPr/>
      </dsp:nvSpPr>
      <dsp:spPr>
        <a:xfrm>
          <a:off x="0" y="3606003"/>
          <a:ext cx="6188689" cy="600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a:t>Nightmares</a:t>
          </a:r>
          <a:endParaRPr lang="en-US" sz="1800" kern="1200"/>
        </a:p>
      </dsp:txBody>
      <dsp:txXfrm>
        <a:off x="0" y="3606003"/>
        <a:ext cx="6188689" cy="600890"/>
      </dsp:txXfrm>
    </dsp:sp>
    <dsp:sp modelId="{5D6E54C3-4E60-4B4C-AF8A-B41695E6FB17}">
      <dsp:nvSpPr>
        <dsp:cNvPr id="0" name=""/>
        <dsp:cNvSpPr/>
      </dsp:nvSpPr>
      <dsp:spPr>
        <a:xfrm>
          <a:off x="0" y="4206894"/>
          <a:ext cx="6188689" cy="0"/>
        </a:xfrm>
        <a:prstGeom prst="line">
          <a:avLst/>
        </a:prstGeom>
        <a:gradFill rotWithShape="0">
          <a:gsLst>
            <a:gs pos="0">
              <a:schemeClr val="accent5">
                <a:hueOff val="-43793"/>
                <a:satOff val="-29363"/>
                <a:lumOff val="7892"/>
                <a:alphaOff val="0"/>
                <a:lumMod val="110000"/>
                <a:satMod val="105000"/>
                <a:tint val="67000"/>
              </a:schemeClr>
            </a:gs>
            <a:gs pos="50000">
              <a:schemeClr val="accent5">
                <a:hueOff val="-43793"/>
                <a:satOff val="-29363"/>
                <a:lumOff val="7892"/>
                <a:alphaOff val="0"/>
                <a:lumMod val="105000"/>
                <a:satMod val="103000"/>
                <a:tint val="73000"/>
              </a:schemeClr>
            </a:gs>
            <a:gs pos="100000">
              <a:schemeClr val="accent5">
                <a:hueOff val="-43793"/>
                <a:satOff val="-29363"/>
                <a:lumOff val="7892"/>
                <a:alphaOff val="0"/>
                <a:lumMod val="105000"/>
                <a:satMod val="109000"/>
                <a:tint val="81000"/>
              </a:schemeClr>
            </a:gs>
          </a:gsLst>
          <a:lin ang="5400000" scaled="0"/>
        </a:gradFill>
        <a:ln w="6350" cap="flat" cmpd="sng" algn="ctr">
          <a:solidFill>
            <a:schemeClr val="accent5">
              <a:hueOff val="-43793"/>
              <a:satOff val="-29363"/>
              <a:lumOff val="789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A6D2410-DD6E-49E1-A2DE-7A8C713C0360}">
      <dsp:nvSpPr>
        <dsp:cNvPr id="0" name=""/>
        <dsp:cNvSpPr/>
      </dsp:nvSpPr>
      <dsp:spPr>
        <a:xfrm>
          <a:off x="0" y="4206894"/>
          <a:ext cx="6188689" cy="600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a:t>Refusal to engage in routine activities</a:t>
          </a:r>
          <a:endParaRPr lang="en-US" sz="1800" kern="1200"/>
        </a:p>
      </dsp:txBody>
      <dsp:txXfrm>
        <a:off x="0" y="4206894"/>
        <a:ext cx="6188689" cy="600890"/>
      </dsp:txXfrm>
    </dsp:sp>
    <dsp:sp modelId="{A314AC33-8DC5-4E80-8DD4-FE203147BC38}">
      <dsp:nvSpPr>
        <dsp:cNvPr id="0" name=""/>
        <dsp:cNvSpPr/>
      </dsp:nvSpPr>
      <dsp:spPr>
        <a:xfrm>
          <a:off x="0" y="4807785"/>
          <a:ext cx="6188689" cy="0"/>
        </a:xfrm>
        <a:prstGeom prst="line">
          <a:avLst/>
        </a:prstGeom>
        <a:gradFill rotWithShape="0">
          <a:gsLst>
            <a:gs pos="0">
              <a:schemeClr val="accent5">
                <a:hueOff val="-50049"/>
                <a:satOff val="-33558"/>
                <a:lumOff val="9020"/>
                <a:alphaOff val="0"/>
                <a:lumMod val="110000"/>
                <a:satMod val="105000"/>
                <a:tint val="67000"/>
              </a:schemeClr>
            </a:gs>
            <a:gs pos="50000">
              <a:schemeClr val="accent5">
                <a:hueOff val="-50049"/>
                <a:satOff val="-33558"/>
                <a:lumOff val="9020"/>
                <a:alphaOff val="0"/>
                <a:lumMod val="105000"/>
                <a:satMod val="103000"/>
                <a:tint val="73000"/>
              </a:schemeClr>
            </a:gs>
            <a:gs pos="100000">
              <a:schemeClr val="accent5">
                <a:hueOff val="-50049"/>
                <a:satOff val="-33558"/>
                <a:lumOff val="9020"/>
                <a:alphaOff val="0"/>
                <a:lumMod val="105000"/>
                <a:satMod val="109000"/>
                <a:tint val="81000"/>
              </a:schemeClr>
            </a:gs>
          </a:gsLst>
          <a:lin ang="5400000" scaled="0"/>
        </a:gradFill>
        <a:ln w="6350" cap="flat" cmpd="sng" algn="ctr">
          <a:solidFill>
            <a:schemeClr val="accent5">
              <a:hueOff val="-50049"/>
              <a:satOff val="-33558"/>
              <a:lumOff val="902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BED6E8D-4607-42ED-B011-DF7F9D989595}">
      <dsp:nvSpPr>
        <dsp:cNvPr id="0" name=""/>
        <dsp:cNvSpPr/>
      </dsp:nvSpPr>
      <dsp:spPr>
        <a:xfrm>
          <a:off x="0" y="4807785"/>
          <a:ext cx="6188689" cy="600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a:t>Ritualistic behaviors (e.g. repeated handwashing)</a:t>
          </a:r>
          <a:endParaRPr lang="en-US" sz="1800" kern="1200"/>
        </a:p>
      </dsp:txBody>
      <dsp:txXfrm>
        <a:off x="0" y="4807785"/>
        <a:ext cx="6188689" cy="6008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A32C9-1A66-4220-A47D-B8065DEE72A9}">
      <dsp:nvSpPr>
        <dsp:cNvPr id="0" name=""/>
        <dsp:cNvSpPr/>
      </dsp:nvSpPr>
      <dsp:spPr>
        <a:xfrm>
          <a:off x="0" y="6130"/>
          <a:ext cx="6188689" cy="135252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Stress management techniques</a:t>
          </a:r>
        </a:p>
      </dsp:txBody>
      <dsp:txXfrm>
        <a:off x="66025" y="72155"/>
        <a:ext cx="6056639" cy="1220470"/>
      </dsp:txXfrm>
    </dsp:sp>
    <dsp:sp modelId="{F43D6204-3DBC-45DB-8A70-E20013FB392E}">
      <dsp:nvSpPr>
        <dsp:cNvPr id="0" name=""/>
        <dsp:cNvSpPr/>
      </dsp:nvSpPr>
      <dsp:spPr>
        <a:xfrm>
          <a:off x="0" y="1358650"/>
          <a:ext cx="6188689" cy="932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49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a:t>Breathing techniques</a:t>
          </a:r>
        </a:p>
        <a:p>
          <a:pPr marL="228600" lvl="1" indent="-228600" algn="l" defTabSz="1200150">
            <a:lnSpc>
              <a:spcPct val="90000"/>
            </a:lnSpc>
            <a:spcBef>
              <a:spcPct val="0"/>
            </a:spcBef>
            <a:spcAft>
              <a:spcPct val="20000"/>
            </a:spcAft>
            <a:buChar char="•"/>
          </a:pPr>
          <a:r>
            <a:rPr lang="en-US" sz="2700" kern="1200"/>
            <a:t>Progressive muscle relaxation</a:t>
          </a:r>
        </a:p>
      </dsp:txBody>
      <dsp:txXfrm>
        <a:off x="0" y="1358650"/>
        <a:ext cx="6188689" cy="932535"/>
      </dsp:txXfrm>
    </dsp:sp>
    <dsp:sp modelId="{514DF962-D11C-46B5-9159-34B4043A3036}">
      <dsp:nvSpPr>
        <dsp:cNvPr id="0" name=""/>
        <dsp:cNvSpPr/>
      </dsp:nvSpPr>
      <dsp:spPr>
        <a:xfrm>
          <a:off x="0" y="2291185"/>
          <a:ext cx="6188689" cy="1352520"/>
        </a:xfrm>
        <a:prstGeom prst="roundRect">
          <a:avLst/>
        </a:prstGeom>
        <a:gradFill rotWithShape="0">
          <a:gsLst>
            <a:gs pos="0">
              <a:schemeClr val="accent2">
                <a:hueOff val="6794280"/>
                <a:satOff val="-29426"/>
                <a:lumOff val="24510"/>
                <a:alphaOff val="0"/>
                <a:lumMod val="110000"/>
                <a:satMod val="105000"/>
                <a:tint val="67000"/>
              </a:schemeClr>
            </a:gs>
            <a:gs pos="50000">
              <a:schemeClr val="accent2">
                <a:hueOff val="6794280"/>
                <a:satOff val="-29426"/>
                <a:lumOff val="24510"/>
                <a:alphaOff val="0"/>
                <a:lumMod val="105000"/>
                <a:satMod val="103000"/>
                <a:tint val="73000"/>
              </a:schemeClr>
            </a:gs>
            <a:gs pos="100000">
              <a:schemeClr val="accent2">
                <a:hueOff val="6794280"/>
                <a:satOff val="-29426"/>
                <a:lumOff val="2451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Lifestyle modifications</a:t>
          </a:r>
        </a:p>
      </dsp:txBody>
      <dsp:txXfrm>
        <a:off x="66025" y="2357210"/>
        <a:ext cx="6056639" cy="1220470"/>
      </dsp:txXfrm>
    </dsp:sp>
    <dsp:sp modelId="{F67A05A9-E575-49A0-825C-99F52E5FA3F9}">
      <dsp:nvSpPr>
        <dsp:cNvPr id="0" name=""/>
        <dsp:cNvSpPr/>
      </dsp:nvSpPr>
      <dsp:spPr>
        <a:xfrm>
          <a:off x="0" y="3643705"/>
          <a:ext cx="6188689" cy="175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49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a:t>Getting enough sleep</a:t>
          </a:r>
        </a:p>
        <a:p>
          <a:pPr marL="228600" lvl="1" indent="-228600" algn="l" defTabSz="1200150">
            <a:lnSpc>
              <a:spcPct val="90000"/>
            </a:lnSpc>
            <a:spcBef>
              <a:spcPct val="0"/>
            </a:spcBef>
            <a:spcAft>
              <a:spcPct val="20000"/>
            </a:spcAft>
            <a:buChar char="•"/>
          </a:pPr>
          <a:r>
            <a:rPr lang="en-US" sz="2700" kern="1200"/>
            <a:t>Exercise</a:t>
          </a:r>
        </a:p>
        <a:p>
          <a:pPr marL="228600" lvl="1" indent="-228600" algn="l" defTabSz="1200150">
            <a:lnSpc>
              <a:spcPct val="90000"/>
            </a:lnSpc>
            <a:spcBef>
              <a:spcPct val="0"/>
            </a:spcBef>
            <a:spcAft>
              <a:spcPct val="20000"/>
            </a:spcAft>
            <a:buChar char="•"/>
          </a:pPr>
          <a:r>
            <a:rPr lang="en-US" sz="2700" kern="1200"/>
            <a:t>Avoiding alcohol, illegal drugs, excessive caffeine</a:t>
          </a:r>
        </a:p>
      </dsp:txBody>
      <dsp:txXfrm>
        <a:off x="0" y="3643705"/>
        <a:ext cx="6188689" cy="1759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94FB4-514E-4D9A-803A-1760631357C8}">
      <dsp:nvSpPr>
        <dsp:cNvPr id="0" name=""/>
        <dsp:cNvSpPr/>
      </dsp:nvSpPr>
      <dsp:spPr>
        <a:xfrm>
          <a:off x="0" y="660"/>
          <a:ext cx="6188689" cy="0"/>
        </a:xfrm>
        <a:prstGeom prst="lin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1C80FCA-979F-405D-9E07-D1D133A877EC}">
      <dsp:nvSpPr>
        <dsp:cNvPr id="0" name=""/>
        <dsp:cNvSpPr/>
      </dsp:nvSpPr>
      <dsp:spPr>
        <a:xfrm>
          <a:off x="0" y="660"/>
          <a:ext cx="6188689" cy="108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Increased self medication</a:t>
          </a:r>
        </a:p>
      </dsp:txBody>
      <dsp:txXfrm>
        <a:off x="0" y="660"/>
        <a:ext cx="6188689" cy="1081603"/>
      </dsp:txXfrm>
    </dsp:sp>
    <dsp:sp modelId="{B311CAF6-4DE7-482F-AFBD-124246212F34}">
      <dsp:nvSpPr>
        <dsp:cNvPr id="0" name=""/>
        <dsp:cNvSpPr/>
      </dsp:nvSpPr>
      <dsp:spPr>
        <a:xfrm>
          <a:off x="0" y="1082263"/>
          <a:ext cx="6188689" cy="0"/>
        </a:xfrm>
        <a:prstGeom prst="lin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2A640C3-3677-47E4-A60D-0FE40BBCF2F2}">
      <dsp:nvSpPr>
        <dsp:cNvPr id="0" name=""/>
        <dsp:cNvSpPr/>
      </dsp:nvSpPr>
      <dsp:spPr>
        <a:xfrm>
          <a:off x="0" y="1082263"/>
          <a:ext cx="6188689" cy="108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Irrational thoughts </a:t>
          </a:r>
        </a:p>
      </dsp:txBody>
      <dsp:txXfrm>
        <a:off x="0" y="1082263"/>
        <a:ext cx="6188689" cy="1081603"/>
      </dsp:txXfrm>
    </dsp:sp>
    <dsp:sp modelId="{4D277795-395A-4C7A-A38A-CF34BCA41B85}">
      <dsp:nvSpPr>
        <dsp:cNvPr id="0" name=""/>
        <dsp:cNvSpPr/>
      </dsp:nvSpPr>
      <dsp:spPr>
        <a:xfrm>
          <a:off x="0" y="2163866"/>
          <a:ext cx="6188689" cy="0"/>
        </a:xfrm>
        <a:prstGeom prst="lin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9DF4E3A-14F6-404C-AC8E-4B32AFB73D6E}">
      <dsp:nvSpPr>
        <dsp:cNvPr id="0" name=""/>
        <dsp:cNvSpPr/>
      </dsp:nvSpPr>
      <dsp:spPr>
        <a:xfrm>
          <a:off x="0" y="2163866"/>
          <a:ext cx="6188689" cy="108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Memory deficits</a:t>
          </a:r>
        </a:p>
      </dsp:txBody>
      <dsp:txXfrm>
        <a:off x="0" y="2163866"/>
        <a:ext cx="6188689" cy="1081603"/>
      </dsp:txXfrm>
    </dsp:sp>
    <dsp:sp modelId="{90E65475-E78A-4604-A10E-94A62C1B667B}">
      <dsp:nvSpPr>
        <dsp:cNvPr id="0" name=""/>
        <dsp:cNvSpPr/>
      </dsp:nvSpPr>
      <dsp:spPr>
        <a:xfrm>
          <a:off x="0" y="3245469"/>
          <a:ext cx="6188689" cy="0"/>
        </a:xfrm>
        <a:prstGeom prst="lin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2FB4F61-8A34-4E5E-BB65-8A1A30D3877C}">
      <dsp:nvSpPr>
        <dsp:cNvPr id="0" name=""/>
        <dsp:cNvSpPr/>
      </dsp:nvSpPr>
      <dsp:spPr>
        <a:xfrm>
          <a:off x="0" y="3245469"/>
          <a:ext cx="6188689" cy="108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Obsessive thoughts</a:t>
          </a:r>
        </a:p>
      </dsp:txBody>
      <dsp:txXfrm>
        <a:off x="0" y="3245469"/>
        <a:ext cx="6188689" cy="1081603"/>
      </dsp:txXfrm>
    </dsp:sp>
    <dsp:sp modelId="{70EAA360-91C3-4CE6-A25B-C02FEB38ECDA}">
      <dsp:nvSpPr>
        <dsp:cNvPr id="0" name=""/>
        <dsp:cNvSpPr/>
      </dsp:nvSpPr>
      <dsp:spPr>
        <a:xfrm>
          <a:off x="0" y="4327072"/>
          <a:ext cx="6188689" cy="0"/>
        </a:xfrm>
        <a:prstGeom prst="lin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7614F3C-0C79-4CF6-B518-41BBF981F45C}">
      <dsp:nvSpPr>
        <dsp:cNvPr id="0" name=""/>
        <dsp:cNvSpPr/>
      </dsp:nvSpPr>
      <dsp:spPr>
        <a:xfrm>
          <a:off x="0" y="4327072"/>
          <a:ext cx="6188689" cy="108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Muscle tightness					</a:t>
          </a:r>
        </a:p>
      </dsp:txBody>
      <dsp:txXfrm>
        <a:off x="0" y="4327072"/>
        <a:ext cx="6188689" cy="10816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107BB-0AB6-4DC4-8D96-2847719357FD}">
      <dsp:nvSpPr>
        <dsp:cNvPr id="0" name=""/>
        <dsp:cNvSpPr/>
      </dsp:nvSpPr>
      <dsp:spPr>
        <a:xfrm>
          <a:off x="0" y="4226"/>
          <a:ext cx="6188689" cy="9001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7CF743-6AA9-4579-9C1F-9E7BB95A1B82}">
      <dsp:nvSpPr>
        <dsp:cNvPr id="0" name=""/>
        <dsp:cNvSpPr/>
      </dsp:nvSpPr>
      <dsp:spPr>
        <a:xfrm>
          <a:off x="272294" y="206759"/>
          <a:ext cx="495081" cy="4950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EFC362-1B9D-479D-8130-D82D7ECB508B}">
      <dsp:nvSpPr>
        <dsp:cNvPr id="0" name=""/>
        <dsp:cNvSpPr/>
      </dsp:nvSpPr>
      <dsp:spPr>
        <a:xfrm>
          <a:off x="1039670" y="4226"/>
          <a:ext cx="5149018" cy="900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66" tIns="95266" rIns="95266" bIns="95266" numCol="1" spcCol="1270" anchor="ctr" anchorCtr="0">
          <a:noAutofit/>
        </a:bodyPr>
        <a:lstStyle/>
        <a:p>
          <a:pPr marL="0" lvl="0" indent="0" algn="l" defTabSz="844550">
            <a:lnSpc>
              <a:spcPct val="90000"/>
            </a:lnSpc>
            <a:spcBef>
              <a:spcPct val="0"/>
            </a:spcBef>
            <a:spcAft>
              <a:spcPct val="35000"/>
            </a:spcAft>
            <a:buNone/>
          </a:pPr>
          <a:r>
            <a:rPr lang="en-US" sz="1900" kern="1200"/>
            <a:t>Checking and rechecking for safety</a:t>
          </a:r>
        </a:p>
      </dsp:txBody>
      <dsp:txXfrm>
        <a:off x="1039670" y="4226"/>
        <a:ext cx="5149018" cy="900147"/>
      </dsp:txXfrm>
    </dsp:sp>
    <dsp:sp modelId="{9894CFF7-6EBF-4C06-A2DC-74508810279F}">
      <dsp:nvSpPr>
        <dsp:cNvPr id="0" name=""/>
        <dsp:cNvSpPr/>
      </dsp:nvSpPr>
      <dsp:spPr>
        <a:xfrm>
          <a:off x="0" y="1129410"/>
          <a:ext cx="6188689" cy="9001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497CF2-8D11-47A5-BE19-6C16C8027C80}">
      <dsp:nvSpPr>
        <dsp:cNvPr id="0" name=""/>
        <dsp:cNvSpPr/>
      </dsp:nvSpPr>
      <dsp:spPr>
        <a:xfrm>
          <a:off x="272294" y="1331943"/>
          <a:ext cx="495081" cy="4950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FB2AF-51A1-4870-9751-D06D133147E8}">
      <dsp:nvSpPr>
        <dsp:cNvPr id="0" name=""/>
        <dsp:cNvSpPr/>
      </dsp:nvSpPr>
      <dsp:spPr>
        <a:xfrm>
          <a:off x="1039670" y="1129410"/>
          <a:ext cx="5149018" cy="900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66" tIns="95266" rIns="95266" bIns="95266" numCol="1" spcCol="1270" anchor="ctr" anchorCtr="0">
          <a:noAutofit/>
        </a:bodyPr>
        <a:lstStyle/>
        <a:p>
          <a:pPr marL="0" lvl="0" indent="0" algn="l" defTabSz="844550">
            <a:lnSpc>
              <a:spcPct val="90000"/>
            </a:lnSpc>
            <a:spcBef>
              <a:spcPct val="0"/>
            </a:spcBef>
            <a:spcAft>
              <a:spcPct val="35000"/>
            </a:spcAft>
            <a:buNone/>
          </a:pPr>
          <a:r>
            <a:rPr lang="en-US" sz="1900" kern="1200"/>
            <a:t>Avoiding routing activities</a:t>
          </a:r>
        </a:p>
      </dsp:txBody>
      <dsp:txXfrm>
        <a:off x="1039670" y="1129410"/>
        <a:ext cx="5149018" cy="900147"/>
      </dsp:txXfrm>
    </dsp:sp>
    <dsp:sp modelId="{7581DF44-2FB4-40AE-BB33-49288A39D01C}">
      <dsp:nvSpPr>
        <dsp:cNvPr id="0" name=""/>
        <dsp:cNvSpPr/>
      </dsp:nvSpPr>
      <dsp:spPr>
        <a:xfrm>
          <a:off x="0" y="2254594"/>
          <a:ext cx="6188689" cy="9001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93FAB3-6ACD-4F6F-8DCD-1D0BE89B31DC}">
      <dsp:nvSpPr>
        <dsp:cNvPr id="0" name=""/>
        <dsp:cNvSpPr/>
      </dsp:nvSpPr>
      <dsp:spPr>
        <a:xfrm>
          <a:off x="272294" y="2457127"/>
          <a:ext cx="495081" cy="4950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137C41-7D0C-4E6B-8834-8FD2C20AF407}">
      <dsp:nvSpPr>
        <dsp:cNvPr id="0" name=""/>
        <dsp:cNvSpPr/>
      </dsp:nvSpPr>
      <dsp:spPr>
        <a:xfrm>
          <a:off x="1039670" y="2254594"/>
          <a:ext cx="5149018" cy="900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66" tIns="95266" rIns="95266" bIns="95266" numCol="1" spcCol="1270" anchor="ctr" anchorCtr="0">
          <a:noAutofit/>
        </a:bodyPr>
        <a:lstStyle/>
        <a:p>
          <a:pPr marL="0" lvl="0" indent="0" algn="l" defTabSz="844550">
            <a:lnSpc>
              <a:spcPct val="90000"/>
            </a:lnSpc>
            <a:spcBef>
              <a:spcPct val="0"/>
            </a:spcBef>
            <a:spcAft>
              <a:spcPct val="35000"/>
            </a:spcAft>
            <a:buNone/>
          </a:pPr>
          <a:r>
            <a:rPr lang="en-US" sz="1900" kern="1200"/>
            <a:t>Racing heart</a:t>
          </a:r>
        </a:p>
      </dsp:txBody>
      <dsp:txXfrm>
        <a:off x="1039670" y="2254594"/>
        <a:ext cx="5149018" cy="900147"/>
      </dsp:txXfrm>
    </dsp:sp>
    <dsp:sp modelId="{C73596EA-6D45-4C73-A919-D1AEB38949B5}">
      <dsp:nvSpPr>
        <dsp:cNvPr id="0" name=""/>
        <dsp:cNvSpPr/>
      </dsp:nvSpPr>
      <dsp:spPr>
        <a:xfrm>
          <a:off x="0" y="3379778"/>
          <a:ext cx="6188689" cy="9001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A0424A-EE3B-408A-BFCA-030A1FD54937}">
      <dsp:nvSpPr>
        <dsp:cNvPr id="0" name=""/>
        <dsp:cNvSpPr/>
      </dsp:nvSpPr>
      <dsp:spPr>
        <a:xfrm>
          <a:off x="272294" y="3582311"/>
          <a:ext cx="495081" cy="4950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7BE0E9-8E7E-4FCE-8DD0-79F646CD05B7}">
      <dsp:nvSpPr>
        <dsp:cNvPr id="0" name=""/>
        <dsp:cNvSpPr/>
      </dsp:nvSpPr>
      <dsp:spPr>
        <a:xfrm>
          <a:off x="1039670" y="3379778"/>
          <a:ext cx="5149018" cy="900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66" tIns="95266" rIns="95266" bIns="95266" numCol="1" spcCol="1270" anchor="ctr" anchorCtr="0">
          <a:noAutofit/>
        </a:bodyPr>
        <a:lstStyle/>
        <a:p>
          <a:pPr marL="0" lvl="0" indent="0" algn="l" defTabSz="844550">
            <a:lnSpc>
              <a:spcPct val="90000"/>
            </a:lnSpc>
            <a:spcBef>
              <a:spcPct val="0"/>
            </a:spcBef>
            <a:spcAft>
              <a:spcPct val="35000"/>
            </a:spcAft>
            <a:buNone/>
          </a:pPr>
          <a:r>
            <a:rPr lang="en-US" sz="1900" kern="1200"/>
            <a:t>Worry</a:t>
          </a:r>
        </a:p>
      </dsp:txBody>
      <dsp:txXfrm>
        <a:off x="1039670" y="3379778"/>
        <a:ext cx="5149018" cy="900147"/>
      </dsp:txXfrm>
    </dsp:sp>
    <dsp:sp modelId="{A634FB6A-D597-4C64-AC8D-CCD6692C0F2E}">
      <dsp:nvSpPr>
        <dsp:cNvPr id="0" name=""/>
        <dsp:cNvSpPr/>
      </dsp:nvSpPr>
      <dsp:spPr>
        <a:xfrm>
          <a:off x="0" y="4504962"/>
          <a:ext cx="6188689" cy="9001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45857E-4912-4B5B-AB05-9ED776E996AB}">
      <dsp:nvSpPr>
        <dsp:cNvPr id="0" name=""/>
        <dsp:cNvSpPr/>
      </dsp:nvSpPr>
      <dsp:spPr>
        <a:xfrm>
          <a:off x="272294" y="4707495"/>
          <a:ext cx="495081" cy="49508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0377F8-02E6-4CC5-9854-65DCB26CA278}">
      <dsp:nvSpPr>
        <dsp:cNvPr id="0" name=""/>
        <dsp:cNvSpPr/>
      </dsp:nvSpPr>
      <dsp:spPr>
        <a:xfrm>
          <a:off x="1039670" y="4504962"/>
          <a:ext cx="5149018" cy="900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66" tIns="95266" rIns="95266" bIns="95266" numCol="1" spcCol="1270" anchor="ctr" anchorCtr="0">
          <a:noAutofit/>
        </a:bodyPr>
        <a:lstStyle/>
        <a:p>
          <a:pPr marL="0" lvl="0" indent="0" algn="l" defTabSz="844550">
            <a:lnSpc>
              <a:spcPct val="90000"/>
            </a:lnSpc>
            <a:spcBef>
              <a:spcPct val="0"/>
            </a:spcBef>
            <a:spcAft>
              <a:spcPct val="35000"/>
            </a:spcAft>
            <a:buNone/>
          </a:pPr>
          <a:r>
            <a:rPr lang="en-US" sz="1900" kern="1200"/>
            <a:t>Stress</a:t>
          </a:r>
        </a:p>
      </dsp:txBody>
      <dsp:txXfrm>
        <a:off x="1039670" y="4504962"/>
        <a:ext cx="5149018" cy="9001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DDFC8-AC13-4191-A844-219372000307}">
      <dsp:nvSpPr>
        <dsp:cNvPr id="0" name=""/>
        <dsp:cNvSpPr/>
      </dsp:nvSpPr>
      <dsp:spPr>
        <a:xfrm>
          <a:off x="750094" y="0"/>
          <a:ext cx="5400673" cy="540067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34804B71-CCB4-47FE-8DFA-A665BC005446}">
      <dsp:nvSpPr>
        <dsp:cNvPr id="0" name=""/>
        <dsp:cNvSpPr/>
      </dsp:nvSpPr>
      <dsp:spPr>
        <a:xfrm>
          <a:off x="1263158" y="513064"/>
          <a:ext cx="2106262" cy="2106262"/>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a:t>Generalized Anxiety Disorder</a:t>
          </a:r>
          <a:endParaRPr lang="en-US" sz="2400" kern="1200"/>
        </a:p>
      </dsp:txBody>
      <dsp:txXfrm>
        <a:off x="1365977" y="615883"/>
        <a:ext cx="1900624" cy="1900624"/>
      </dsp:txXfrm>
    </dsp:sp>
    <dsp:sp modelId="{9F972096-2EBC-4CB4-B488-23D762E82149}">
      <dsp:nvSpPr>
        <dsp:cNvPr id="0" name=""/>
        <dsp:cNvSpPr/>
      </dsp:nvSpPr>
      <dsp:spPr>
        <a:xfrm>
          <a:off x="3487904" y="539350"/>
          <a:ext cx="2106262" cy="2106262"/>
        </a:xfrm>
        <a:prstGeom prst="roundRect">
          <a:avLst/>
        </a:prstGeom>
        <a:gradFill rotWithShape="0">
          <a:gsLst>
            <a:gs pos="0">
              <a:schemeClr val="accent2">
                <a:hueOff val="2264760"/>
                <a:satOff val="-9809"/>
                <a:lumOff val="8170"/>
                <a:alphaOff val="0"/>
                <a:lumMod val="110000"/>
                <a:satMod val="105000"/>
                <a:tint val="67000"/>
              </a:schemeClr>
            </a:gs>
            <a:gs pos="50000">
              <a:schemeClr val="accent2">
                <a:hueOff val="2264760"/>
                <a:satOff val="-9809"/>
                <a:lumOff val="8170"/>
                <a:alphaOff val="0"/>
                <a:lumMod val="105000"/>
                <a:satMod val="103000"/>
                <a:tint val="73000"/>
              </a:schemeClr>
            </a:gs>
            <a:gs pos="100000">
              <a:schemeClr val="accent2">
                <a:hueOff val="2264760"/>
                <a:satOff val="-9809"/>
                <a:lumOff val="817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a:t>Phobia</a:t>
          </a:r>
          <a:endParaRPr lang="en-US" sz="2400" kern="1200"/>
        </a:p>
      </dsp:txBody>
      <dsp:txXfrm>
        <a:off x="3590723" y="642169"/>
        <a:ext cx="1900624" cy="1900624"/>
      </dsp:txXfrm>
    </dsp:sp>
    <dsp:sp modelId="{B0E59D0B-4AE2-4B49-AEAC-C4024A4118A5}">
      <dsp:nvSpPr>
        <dsp:cNvPr id="0" name=""/>
        <dsp:cNvSpPr/>
      </dsp:nvSpPr>
      <dsp:spPr>
        <a:xfrm>
          <a:off x="1274510" y="2809739"/>
          <a:ext cx="2106262" cy="2106262"/>
        </a:xfrm>
        <a:prstGeom prst="roundRect">
          <a:avLst/>
        </a:prstGeom>
        <a:gradFill rotWithShape="0">
          <a:gsLst>
            <a:gs pos="0">
              <a:schemeClr val="accent2">
                <a:hueOff val="4529520"/>
                <a:satOff val="-19617"/>
                <a:lumOff val="16340"/>
                <a:alphaOff val="0"/>
                <a:lumMod val="110000"/>
                <a:satMod val="105000"/>
                <a:tint val="67000"/>
              </a:schemeClr>
            </a:gs>
            <a:gs pos="50000">
              <a:schemeClr val="accent2">
                <a:hueOff val="4529520"/>
                <a:satOff val="-19617"/>
                <a:lumOff val="16340"/>
                <a:alphaOff val="0"/>
                <a:lumMod val="105000"/>
                <a:satMod val="103000"/>
                <a:tint val="73000"/>
              </a:schemeClr>
            </a:gs>
            <a:gs pos="100000">
              <a:schemeClr val="accent2">
                <a:hueOff val="4529520"/>
                <a:satOff val="-19617"/>
                <a:lumOff val="1634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a:t>Obsessive-Compulsive Disorder</a:t>
          </a:r>
          <a:endParaRPr lang="en-US" sz="2400" kern="1200"/>
        </a:p>
      </dsp:txBody>
      <dsp:txXfrm>
        <a:off x="1377329" y="2912558"/>
        <a:ext cx="1900624" cy="1900624"/>
      </dsp:txXfrm>
    </dsp:sp>
    <dsp:sp modelId="{AA7E5C21-B7E6-4C53-B4E1-F4057098DD14}">
      <dsp:nvSpPr>
        <dsp:cNvPr id="0" name=""/>
        <dsp:cNvSpPr/>
      </dsp:nvSpPr>
      <dsp:spPr>
        <a:xfrm>
          <a:off x="3531441" y="2781347"/>
          <a:ext cx="2106262" cy="2106262"/>
        </a:xfrm>
        <a:prstGeom prst="roundRect">
          <a:avLst/>
        </a:prstGeom>
        <a:gradFill rotWithShape="0">
          <a:gsLst>
            <a:gs pos="0">
              <a:schemeClr val="accent2">
                <a:hueOff val="6794280"/>
                <a:satOff val="-29426"/>
                <a:lumOff val="24510"/>
                <a:alphaOff val="0"/>
                <a:lumMod val="110000"/>
                <a:satMod val="105000"/>
                <a:tint val="67000"/>
              </a:schemeClr>
            </a:gs>
            <a:gs pos="50000">
              <a:schemeClr val="accent2">
                <a:hueOff val="6794280"/>
                <a:satOff val="-29426"/>
                <a:lumOff val="24510"/>
                <a:alphaOff val="0"/>
                <a:lumMod val="105000"/>
                <a:satMod val="103000"/>
                <a:tint val="73000"/>
              </a:schemeClr>
            </a:gs>
            <a:gs pos="100000">
              <a:schemeClr val="accent2">
                <a:hueOff val="6794280"/>
                <a:satOff val="-29426"/>
                <a:lumOff val="2451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a:t>Social Anxiety Disorder</a:t>
          </a:r>
          <a:endParaRPr lang="en-US" sz="2400" kern="1200"/>
        </a:p>
      </dsp:txBody>
      <dsp:txXfrm>
        <a:off x="3634260" y="2884166"/>
        <a:ext cx="1900624" cy="19006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6F24D-F064-4DB1-843E-A7257475A529}">
      <dsp:nvSpPr>
        <dsp:cNvPr id="0" name=""/>
        <dsp:cNvSpPr/>
      </dsp:nvSpPr>
      <dsp:spPr>
        <a:xfrm>
          <a:off x="0" y="393"/>
          <a:ext cx="107283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82ECE0-EEB0-4155-8EB2-6D4836EFC952}">
      <dsp:nvSpPr>
        <dsp:cNvPr id="0" name=""/>
        <dsp:cNvSpPr/>
      </dsp:nvSpPr>
      <dsp:spPr>
        <a:xfrm>
          <a:off x="0" y="393"/>
          <a:ext cx="10728325" cy="645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Limited access to more affordable treatment options</a:t>
          </a:r>
        </a:p>
      </dsp:txBody>
      <dsp:txXfrm>
        <a:off x="0" y="393"/>
        <a:ext cx="10728325" cy="645317"/>
      </dsp:txXfrm>
    </dsp:sp>
    <dsp:sp modelId="{E9A140E3-0C88-427A-ACBE-787FCAB19A34}">
      <dsp:nvSpPr>
        <dsp:cNvPr id="0" name=""/>
        <dsp:cNvSpPr/>
      </dsp:nvSpPr>
      <dsp:spPr>
        <a:xfrm>
          <a:off x="0" y="645711"/>
          <a:ext cx="107283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2D961-C68E-499C-BE60-0C28EF82F6C6}">
      <dsp:nvSpPr>
        <dsp:cNvPr id="0" name=""/>
        <dsp:cNvSpPr/>
      </dsp:nvSpPr>
      <dsp:spPr>
        <a:xfrm>
          <a:off x="0" y="645711"/>
          <a:ext cx="10728325" cy="645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Lack of continuity of care </a:t>
          </a:r>
        </a:p>
      </dsp:txBody>
      <dsp:txXfrm>
        <a:off x="0" y="645711"/>
        <a:ext cx="10728325" cy="645317"/>
      </dsp:txXfrm>
    </dsp:sp>
    <dsp:sp modelId="{DCB08872-F279-447A-826A-296BDA16344F}">
      <dsp:nvSpPr>
        <dsp:cNvPr id="0" name=""/>
        <dsp:cNvSpPr/>
      </dsp:nvSpPr>
      <dsp:spPr>
        <a:xfrm>
          <a:off x="0" y="1291028"/>
          <a:ext cx="107283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26EAAF-A313-4FDE-A4D4-725E400A0B7F}">
      <dsp:nvSpPr>
        <dsp:cNvPr id="0" name=""/>
        <dsp:cNvSpPr/>
      </dsp:nvSpPr>
      <dsp:spPr>
        <a:xfrm>
          <a:off x="0" y="1291028"/>
          <a:ext cx="10728325" cy="645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Lack of access to 40% of behavioral health professionals with a master’s degree</a:t>
          </a:r>
        </a:p>
      </dsp:txBody>
      <dsp:txXfrm>
        <a:off x="0" y="1291028"/>
        <a:ext cx="10728325" cy="645317"/>
      </dsp:txXfrm>
    </dsp:sp>
    <dsp:sp modelId="{98F81BBD-79F4-4FE2-B5F4-7C16D5BE6D83}">
      <dsp:nvSpPr>
        <dsp:cNvPr id="0" name=""/>
        <dsp:cNvSpPr/>
      </dsp:nvSpPr>
      <dsp:spPr>
        <a:xfrm>
          <a:off x="0" y="1936346"/>
          <a:ext cx="107283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86FDC-077D-43D8-9B5E-63DE0F770EBD}">
      <dsp:nvSpPr>
        <dsp:cNvPr id="0" name=""/>
        <dsp:cNvSpPr/>
      </dsp:nvSpPr>
      <dsp:spPr>
        <a:xfrm>
          <a:off x="0" y="1936346"/>
          <a:ext cx="10728325" cy="645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Lack of access to coordinated benefits for dual eligible beneficiaries and veterans with Medicare</a:t>
          </a:r>
        </a:p>
      </dsp:txBody>
      <dsp:txXfrm>
        <a:off x="0" y="1936346"/>
        <a:ext cx="10728325" cy="645317"/>
      </dsp:txXfrm>
    </dsp:sp>
    <dsp:sp modelId="{6743BBC8-4120-49A5-A111-DBE437527D90}">
      <dsp:nvSpPr>
        <dsp:cNvPr id="0" name=""/>
        <dsp:cNvSpPr/>
      </dsp:nvSpPr>
      <dsp:spPr>
        <a:xfrm>
          <a:off x="0" y="2581663"/>
          <a:ext cx="107283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B560E7-CF88-48C3-8772-3658309B068E}">
      <dsp:nvSpPr>
        <dsp:cNvPr id="0" name=""/>
        <dsp:cNvSpPr/>
      </dsp:nvSpPr>
      <dsp:spPr>
        <a:xfrm>
          <a:off x="0" y="2581663"/>
          <a:ext cx="10728325" cy="645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Access to mental health treatment for Medicare beneficiaries in rural areas</a:t>
          </a:r>
        </a:p>
      </dsp:txBody>
      <dsp:txXfrm>
        <a:off x="0" y="2581663"/>
        <a:ext cx="10728325" cy="64531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C65A5B8-8829-4409-8879-F5BF152A6A2F}" type="datetimeFigureOut">
              <a:rPr lang="en-US" smtClean="0"/>
              <a:t>11/19/2022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07392E7-A520-43CD-9A15-968163545477}" type="slidenum">
              <a:rPr lang="en-US" smtClean="0"/>
              <a:t>‹#›</a:t>
            </a:fld>
            <a:endParaRPr lang="en-US"/>
          </a:p>
        </p:txBody>
      </p:sp>
    </p:spTree>
    <p:extLst>
      <p:ext uri="{BB962C8B-B14F-4D97-AF65-F5344CB8AC3E}">
        <p14:creationId xmlns:p14="http://schemas.microsoft.com/office/powerpoint/2010/main" val="1355383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ncoa.org/advocates/benefits/healthcare/medicar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amft.org/AAMFT/Advocacy/Medicare_Chronicle.aspx" TargetMode="External"/><Relationship Id="rId7" Type="http://schemas.openxmlformats.org/officeDocument/2006/relationships/hyperlink" Target="https://www.counseling.org/government-affairs/federal-issues/medicare-mental-health-workforce-coalition"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counseling.org/docs/default-source/communications-/mental-health-access-improvement-act-s.-828-h.r.-432-talking-points.pdf" TargetMode="External"/><Relationship Id="rId5" Type="http://schemas.openxmlformats.org/officeDocument/2006/relationships/hyperlink" Target="https://www.medicare.gov/what-medicare-covers/your-medicare-coverage-choices/whats-medicare" TargetMode="External"/><Relationship Id="rId4" Type="http://schemas.openxmlformats.org/officeDocument/2006/relationships/hyperlink" Target="https://www.congress.gov/bill/117th-congress/senate-bill/828/tex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blocksurvey.io/calculator/gad-2-calculator#gad-7-httpsblocksurveyiocalculatorgad-7-calculator-and-gad-2-"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blocksurvey.io/calculator/gad-7-calculator"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7392E7-A520-43CD-9A15-968163545477}" type="slidenum">
              <a:rPr lang="en-US" smtClean="0"/>
              <a:t>1</a:t>
            </a:fld>
            <a:endParaRPr lang="en-US"/>
          </a:p>
        </p:txBody>
      </p:sp>
    </p:spTree>
    <p:extLst>
      <p:ext uri="{BB962C8B-B14F-4D97-AF65-F5344CB8AC3E}">
        <p14:creationId xmlns:p14="http://schemas.microsoft.com/office/powerpoint/2010/main" val="4258316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7392E7-A520-43CD-9A15-968163545477}" type="slidenum">
              <a:rPr lang="en-US" smtClean="0"/>
              <a:t>13</a:t>
            </a:fld>
            <a:endParaRPr lang="en-US"/>
          </a:p>
        </p:txBody>
      </p:sp>
    </p:spTree>
    <p:extLst>
      <p:ext uri="{BB962C8B-B14F-4D97-AF65-F5344CB8AC3E}">
        <p14:creationId xmlns:p14="http://schemas.microsoft.com/office/powerpoint/2010/main" val="3930283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7392E7-A520-43CD-9A15-968163545477}" type="slidenum">
              <a:rPr lang="en-US" smtClean="0"/>
              <a:t>14</a:t>
            </a:fld>
            <a:endParaRPr lang="en-US"/>
          </a:p>
        </p:txBody>
      </p:sp>
    </p:spTree>
    <p:extLst>
      <p:ext uri="{BB962C8B-B14F-4D97-AF65-F5344CB8AC3E}">
        <p14:creationId xmlns:p14="http://schemas.microsoft.com/office/powerpoint/2010/main" val="3268850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7392E7-A520-43CD-9A15-968163545477}" type="slidenum">
              <a:rPr lang="en-US" smtClean="0"/>
              <a:t>15</a:t>
            </a:fld>
            <a:endParaRPr lang="en-US"/>
          </a:p>
        </p:txBody>
      </p:sp>
    </p:spTree>
    <p:extLst>
      <p:ext uri="{BB962C8B-B14F-4D97-AF65-F5344CB8AC3E}">
        <p14:creationId xmlns:p14="http://schemas.microsoft.com/office/powerpoint/2010/main" val="2635002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https://www.ncoa.org/article/how-to-improve-access-to-mental-health-and-substance-use-care-for-older-adults</a:t>
            </a:r>
          </a:p>
          <a:p>
            <a:r>
              <a:rPr lang="en-US" b="0" i="0" u="none" strike="noStrike">
                <a:solidFill>
                  <a:srgbClr val="0B4A5D"/>
                </a:solidFill>
                <a:effectLst/>
                <a:latin typeface="TiemposHeadline-Semibold"/>
                <a:hlinkClick r:id="rId3"/>
              </a:rPr>
              <a:t>Medicare</a:t>
            </a:r>
            <a:r>
              <a:rPr lang="en-US" b="0" i="0">
                <a:solidFill>
                  <a:srgbClr val="2C2C2C"/>
                </a:solidFill>
                <a:effectLst/>
                <a:latin typeface="Nuckle-Medium"/>
              </a:rPr>
              <a:t> does not reimburse for services provided by mental health counselors or marriage and family therapists. These two professions make up approximately 40% of the licensed behavioral health workforce in the United States.</a:t>
            </a:r>
            <a:r>
              <a:rPr lang="en-US" b="1" i="0" baseline="30000">
                <a:solidFill>
                  <a:srgbClr val="2C2C2C"/>
                </a:solidFill>
                <a:effectLst/>
                <a:latin typeface="Nuckle-Bold"/>
              </a:rPr>
              <a:t>5</a:t>
            </a:r>
            <a:r>
              <a:rPr lang="en-US" b="0" i="0">
                <a:solidFill>
                  <a:srgbClr val="2C2C2C"/>
                </a:solidFill>
                <a:effectLst/>
                <a:latin typeface="Nuckle-Medium"/>
              </a:rPr>
              <a:t> They are covered by all other insurance providers, both public and private, aside from Medicare. With these two professions shut out of the largest insurer in the country, Medicare beneficiaries do not have sufficient access to mental health treatment.</a:t>
            </a:r>
          </a:p>
          <a:p>
            <a:endParaRPr lang="en-US" b="0" i="0">
              <a:solidFill>
                <a:srgbClr val="2C2C2C"/>
              </a:solidFill>
              <a:effectLst/>
              <a:latin typeface="Nuckle-Medium"/>
            </a:endParaRPr>
          </a:p>
          <a:p>
            <a:r>
              <a:rPr lang="en-US" b="0" i="0">
                <a:solidFill>
                  <a:srgbClr val="2C2C2C"/>
                </a:solidFill>
                <a:effectLst/>
                <a:latin typeface="Nuckle-Medium"/>
              </a:rPr>
              <a:t>Access to mental health treatment for Medicare beneficiaries in rural areas is especially lacking. As of 2022, over 150 million people in the United States live in Mental Health Professional Shortage Areas, according to the Health Resources and Services Administration.</a:t>
            </a:r>
            <a:r>
              <a:rPr lang="en-US" b="1" i="0" baseline="30000">
                <a:solidFill>
                  <a:srgbClr val="2C2C2C"/>
                </a:solidFill>
                <a:effectLst/>
                <a:latin typeface="Nuckle-Bold"/>
              </a:rPr>
              <a:t>6</a:t>
            </a:r>
            <a:r>
              <a:rPr lang="en-US" b="0" i="0">
                <a:solidFill>
                  <a:srgbClr val="2C2C2C"/>
                </a:solidFill>
                <a:effectLst/>
                <a:latin typeface="Nuckle-Medium"/>
              </a:rPr>
              <a:t> Fifty percent of rural counties in America have no practicing psychiatrists, psychologists, or social workers. Research shows that mental health counselors and marriage and family therapists are much more likely to be in these rural areas than any other practitioner.</a:t>
            </a:r>
            <a:r>
              <a:rPr lang="en-US" b="1" i="0" baseline="30000">
                <a:solidFill>
                  <a:srgbClr val="2C2C2C"/>
                </a:solidFill>
                <a:effectLst/>
                <a:latin typeface="Nuckle-Bold"/>
              </a:rPr>
              <a:t>7</a:t>
            </a:r>
            <a:endParaRPr lang="en-US"/>
          </a:p>
          <a:p>
            <a:endParaRPr lang="en-US"/>
          </a:p>
          <a:p>
            <a:endParaRPr lang="en-US"/>
          </a:p>
          <a:p>
            <a:r>
              <a:rPr lang="en-US" b="0" i="0">
                <a:solidFill>
                  <a:srgbClr val="2C2C2C"/>
                </a:solidFill>
                <a:effectLst/>
                <a:latin typeface="Nuckle-Medium"/>
              </a:rPr>
              <a:t>Older adults in America are facing a mental health crisis due to lack of access to Medicare providers and needed services.</a:t>
            </a:r>
          </a:p>
          <a:p>
            <a:endParaRPr lang="en-US" b="0" i="0">
              <a:solidFill>
                <a:srgbClr val="2C2C2C"/>
              </a:solidFill>
              <a:effectLst/>
              <a:latin typeface="Nuckle-Medium"/>
            </a:endParaRPr>
          </a:p>
          <a:p>
            <a:pPr algn="l"/>
            <a:r>
              <a:rPr lang="en-US" b="0" i="0">
                <a:solidFill>
                  <a:srgbClr val="54565B"/>
                </a:solidFill>
                <a:effectLst/>
                <a:latin typeface="Arial" panose="020B0604020202020204" pitchFamily="34" charset="0"/>
              </a:rPr>
              <a:t>Outdated language in current Medicare coverage legislation has resulted in many individuals who rely on Medicare experiencing a variety of challenges to getting the care they need, including:</a:t>
            </a:r>
          </a:p>
          <a:p>
            <a:pPr algn="l">
              <a:buFont typeface="Arial" panose="020B0604020202020204" pitchFamily="34" charset="0"/>
              <a:buChar char="•"/>
            </a:pPr>
            <a:r>
              <a:rPr lang="en-US" b="0" i="0">
                <a:solidFill>
                  <a:srgbClr val="54565B"/>
                </a:solidFill>
                <a:effectLst/>
                <a:latin typeface="Arial" panose="020B0604020202020204" pitchFamily="34" charset="0"/>
              </a:rPr>
              <a:t>Limited access to more affordable treatment options</a:t>
            </a:r>
          </a:p>
          <a:p>
            <a:pPr algn="l">
              <a:buFont typeface="Arial" panose="020B0604020202020204" pitchFamily="34" charset="0"/>
              <a:buChar char="•"/>
            </a:pPr>
            <a:r>
              <a:rPr lang="en-US" b="0" i="0">
                <a:solidFill>
                  <a:srgbClr val="54565B"/>
                </a:solidFill>
                <a:effectLst/>
                <a:latin typeface="Arial" panose="020B0604020202020204" pitchFamily="34" charset="0"/>
              </a:rPr>
              <a:t>Lack of continuity of care when individuals in therapy either age into Medicare or become Medicare-eligible due to permanent disability</a:t>
            </a:r>
          </a:p>
          <a:p>
            <a:pPr algn="l">
              <a:buFont typeface="Arial" panose="020B0604020202020204" pitchFamily="34" charset="0"/>
              <a:buChar char="•"/>
            </a:pPr>
            <a:r>
              <a:rPr lang="en-US" b="0" i="0">
                <a:solidFill>
                  <a:srgbClr val="54565B"/>
                </a:solidFill>
                <a:effectLst/>
                <a:latin typeface="Arial" panose="020B0604020202020204" pitchFamily="34" charset="0"/>
              </a:rPr>
              <a:t>Lack of access to 40% of behavioral health professionals with a master’s degree</a:t>
            </a:r>
          </a:p>
          <a:p>
            <a:pPr algn="l">
              <a:buFont typeface="Arial" panose="020B0604020202020204" pitchFamily="34" charset="0"/>
              <a:buChar char="•"/>
            </a:pPr>
            <a:r>
              <a:rPr lang="en-US" b="0" i="0">
                <a:solidFill>
                  <a:srgbClr val="54565B"/>
                </a:solidFill>
                <a:effectLst/>
                <a:latin typeface="Arial" panose="020B0604020202020204" pitchFamily="34" charset="0"/>
              </a:rPr>
              <a:t>Barriers to better integration of physical and mental health care</a:t>
            </a:r>
          </a:p>
          <a:p>
            <a:pPr algn="l">
              <a:buFont typeface="Arial" panose="020B0604020202020204" pitchFamily="34" charset="0"/>
              <a:buChar char="•"/>
            </a:pPr>
            <a:r>
              <a:rPr lang="en-US" b="0" i="0">
                <a:solidFill>
                  <a:srgbClr val="54565B"/>
                </a:solidFill>
                <a:effectLst/>
                <a:latin typeface="Arial" panose="020B0604020202020204" pitchFamily="34" charset="0"/>
              </a:rPr>
              <a:t>Lack of access to coordinated benefits for dual eligible beneficiaries and veterans with Medicare because LPC/MHCs and LMFTs are not recognized as Medicare providers</a:t>
            </a:r>
          </a:p>
          <a:p>
            <a:pPr algn="l">
              <a:buFont typeface="Arial" panose="020B0604020202020204" pitchFamily="34" charset="0"/>
              <a:buChar char="•"/>
            </a:pPr>
            <a:r>
              <a:rPr lang="en-US" b="0" i="0">
                <a:solidFill>
                  <a:srgbClr val="54565B"/>
                </a:solidFill>
                <a:effectLst/>
                <a:latin typeface="Arial" panose="020B0604020202020204" pitchFamily="34" charset="0"/>
              </a:rPr>
              <a:t>Likelihood of foregoing or discontinuing therapy altogether for individuals living in rural areas with few or no available Medicare providers</a:t>
            </a:r>
          </a:p>
          <a:p>
            <a:pPr algn="l"/>
            <a:r>
              <a:rPr lang="en-US" b="0" i="0">
                <a:solidFill>
                  <a:srgbClr val="54565B"/>
                </a:solidFill>
                <a:effectLst/>
                <a:latin typeface="Arial" panose="020B0604020202020204" pitchFamily="34" charset="0"/>
              </a:rPr>
              <a:t>The Mental Health Access Improvement Act of 2021 (S. 828/H.R.432) would close the gap in federal law that prevents MHCs/LPCs and LMFTs from being recognized as Medicare providers. The legislation would give Medicare beneficiaries immediate access to over more than 225,000 additional licensed mental health professionals and help close the widening treatment gap. </a:t>
            </a:r>
          </a:p>
          <a:p>
            <a:endParaRPr lang="en-US"/>
          </a:p>
        </p:txBody>
      </p:sp>
      <p:sp>
        <p:nvSpPr>
          <p:cNvPr id="4" name="Slide Number Placeholder 3"/>
          <p:cNvSpPr>
            <a:spLocks noGrp="1"/>
          </p:cNvSpPr>
          <p:nvPr>
            <p:ph type="sldNum" sz="quarter" idx="5"/>
          </p:nvPr>
        </p:nvSpPr>
        <p:spPr/>
        <p:txBody>
          <a:bodyPr/>
          <a:lstStyle/>
          <a:p>
            <a:fld id="{607392E7-A520-43CD-9A15-968163545477}" type="slidenum">
              <a:rPr lang="en-US" smtClean="0"/>
              <a:t>16</a:t>
            </a:fld>
            <a:endParaRPr lang="en-US"/>
          </a:p>
        </p:txBody>
      </p:sp>
    </p:spTree>
    <p:extLst>
      <p:ext uri="{BB962C8B-B14F-4D97-AF65-F5344CB8AC3E}">
        <p14:creationId xmlns:p14="http://schemas.microsoft.com/office/powerpoint/2010/main" val="1679239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33333"/>
                </a:solidFill>
                <a:effectLst/>
                <a:latin typeface="garamond-premier-pro"/>
              </a:rPr>
              <a:t>For </a:t>
            </a:r>
            <a:r>
              <a:rPr lang="en-US" b="0" i="0" u="none" strike="noStrike">
                <a:solidFill>
                  <a:srgbClr val="1371C8"/>
                </a:solidFill>
                <a:effectLst/>
                <a:latin typeface="garamond-premier-pro"/>
                <a:hlinkClick r:id="rId3"/>
              </a:rPr>
              <a:t>more than 30 years now</a:t>
            </a:r>
            <a:r>
              <a:rPr lang="en-US" b="0" i="0">
                <a:solidFill>
                  <a:srgbClr val="333333"/>
                </a:solidFill>
                <a:effectLst/>
                <a:latin typeface="garamond-premier-pro"/>
              </a:rPr>
              <a:t>, licensed counselors (LPCs) and marriage and family therapists (LMFTs) have been trying to become part of the Medicare system. While they haven’t yet succeeded, they’re making meaningful progress. Bipartisan legislation that would add LPCs and LMFTs to Medicare is currently working its way through Congress. Here’s why this legislation is considered so important to these professions, and where we are today.</a:t>
            </a:r>
          </a:p>
          <a:p>
            <a:endParaRPr lang="en-US" b="0" i="0">
              <a:solidFill>
                <a:srgbClr val="333333"/>
              </a:solidFill>
              <a:effectLst/>
              <a:latin typeface="garamond-premier-pro"/>
            </a:endParaRPr>
          </a:p>
          <a:p>
            <a:r>
              <a:rPr lang="en-US" b="0" i="0">
                <a:solidFill>
                  <a:srgbClr val="333333"/>
                </a:solidFill>
                <a:effectLst/>
                <a:latin typeface="garamond-premier-pro"/>
              </a:rPr>
              <a:t>The </a:t>
            </a:r>
            <a:r>
              <a:rPr lang="en-US" b="0" i="0" u="none" strike="noStrike">
                <a:solidFill>
                  <a:srgbClr val="1371C8"/>
                </a:solidFill>
                <a:effectLst/>
                <a:latin typeface="garamond-premier-pro"/>
                <a:hlinkClick r:id="rId4"/>
              </a:rPr>
              <a:t>Mental Health Access Improvement Act</a:t>
            </a:r>
            <a:r>
              <a:rPr lang="en-US" b="0" i="0">
                <a:solidFill>
                  <a:srgbClr val="333333"/>
                </a:solidFill>
                <a:effectLst/>
                <a:latin typeface="garamond-premier-pro"/>
              </a:rPr>
              <a:t> of 2021 (H.R. 432 and S. 828) would add counselors and MFTs as Medicare providers who would be paid at the same rate as social workers. (Social workers are already included in Medicare, paid at 75% of the rate for psychologists).</a:t>
            </a:r>
          </a:p>
          <a:p>
            <a:endParaRPr lang="en-US" b="0" i="0">
              <a:solidFill>
                <a:srgbClr val="333333"/>
              </a:solidFill>
              <a:effectLst/>
              <a:latin typeface="garamond-premier-pro"/>
            </a:endParaRPr>
          </a:p>
          <a:p>
            <a:r>
              <a:rPr lang="en-US" b="0" i="0" u="none" strike="noStrike">
                <a:solidFill>
                  <a:srgbClr val="1371C8"/>
                </a:solidFill>
                <a:effectLst/>
                <a:latin typeface="garamond-premier-pro"/>
                <a:hlinkClick r:id="rId5"/>
              </a:rPr>
              <a:t>Medicare</a:t>
            </a:r>
            <a:r>
              <a:rPr lang="en-US" b="0" i="0">
                <a:solidFill>
                  <a:srgbClr val="333333"/>
                </a:solidFill>
                <a:effectLst/>
                <a:latin typeface="garamond-premier-pro"/>
              </a:rPr>
              <a:t> is a federal health care program that primarily serves adults age 65 and older, and those with disabilities. </a:t>
            </a:r>
          </a:p>
          <a:p>
            <a:endParaRPr lang="en-US" b="0" i="0">
              <a:solidFill>
                <a:srgbClr val="333333"/>
              </a:solidFill>
              <a:effectLst/>
              <a:latin typeface="garamond-premier-pro"/>
            </a:endParaRPr>
          </a:p>
          <a:p>
            <a:r>
              <a:rPr lang="en-US" b="0" i="0">
                <a:solidFill>
                  <a:srgbClr val="333333"/>
                </a:solidFill>
                <a:effectLst/>
                <a:latin typeface="garamond-premier-pro"/>
              </a:rPr>
              <a:t>Although Medicare is quite a large program, many of those who have Medicare coverage struggle to access care. Half of rural counties in the US have </a:t>
            </a:r>
            <a:r>
              <a:rPr lang="en-US" b="0" i="0" u="none" strike="noStrike">
                <a:solidFill>
                  <a:srgbClr val="1371C8"/>
                </a:solidFill>
                <a:effectLst/>
                <a:latin typeface="garamond-premier-pro"/>
                <a:hlinkClick r:id="rId6"/>
              </a:rPr>
              <a:t>no Medicare mental health providers</a:t>
            </a:r>
            <a:r>
              <a:rPr lang="en-US" b="0" i="0">
                <a:solidFill>
                  <a:srgbClr val="333333"/>
                </a:solidFill>
                <a:effectLst/>
                <a:latin typeface="garamond-premier-pro"/>
              </a:rPr>
              <a:t> at all, and Medicare hasn’t updated its regulations for mental health providers since the 1980s—meaning that there’s a significant gap in mental health coverage for older Americans and people with long-term disabilities. The Mental Health Access Improvement Act would add roughly 225,000 mental health providers to the Medicare network—making it easier for clients seeking care from Medicare providers to find it.  </a:t>
            </a:r>
          </a:p>
          <a:p>
            <a:endParaRPr lang="en-US" b="0" i="0">
              <a:solidFill>
                <a:srgbClr val="333333"/>
              </a:solidFill>
              <a:effectLst/>
              <a:latin typeface="garamond-premier-pro"/>
            </a:endParaRPr>
          </a:p>
          <a:p>
            <a:r>
              <a:rPr lang="en-US" b="0" i="0">
                <a:solidFill>
                  <a:srgbClr val="333333"/>
                </a:solidFill>
                <a:effectLst/>
                <a:latin typeface="garamond-premier-pro"/>
              </a:rPr>
              <a:t>Medicare, by virtue of its size, scope, and bureaucracy, is considered something of a bellwether program in the federal government. Once Medicare recognizes your profession, other government programs and agencies tend to follow. So while Medicare presents a major opportunity in and of itself, inclusion in Medicare also opens a number of additional doors at the federal level.  </a:t>
            </a:r>
          </a:p>
          <a:p>
            <a:endParaRPr lang="en-US" b="0" i="0">
              <a:solidFill>
                <a:srgbClr val="333333"/>
              </a:solidFill>
              <a:effectLst/>
              <a:latin typeface="garamond-premier-pro"/>
            </a:endParaRPr>
          </a:p>
          <a:p>
            <a:r>
              <a:rPr lang="en-US" b="0" i="0">
                <a:solidFill>
                  <a:srgbClr val="333333"/>
                </a:solidFill>
                <a:effectLst/>
                <a:latin typeface="garamond-premier-pro"/>
              </a:rPr>
              <a:t>There are a number of people, both at the individual level and organization level, working to advocate for the Mental Health Access Improvement Act. The American Counseling Association, American Association for Marriage and Family Therapy, American Mental Health Counseling Association, and several other groups have joined forces to create the Medicare </a:t>
            </a:r>
            <a:r>
              <a:rPr lang="en-US" b="0" i="0" u="none" strike="noStrike">
                <a:solidFill>
                  <a:srgbClr val="1371C8"/>
                </a:solidFill>
                <a:effectLst/>
                <a:latin typeface="garamond-premier-pro"/>
                <a:hlinkClick r:id="rId7"/>
              </a:rPr>
              <a:t>Mental Health Workforce Coalition</a:t>
            </a:r>
            <a:r>
              <a:rPr lang="en-US" b="0" i="0">
                <a:solidFill>
                  <a:srgbClr val="333333"/>
                </a:solidFill>
                <a:effectLst/>
                <a:latin typeface="garamond-premier-pro"/>
              </a:rPr>
              <a:t>. This group shares resources to advocate for MFT and counselor inclusion, and they’ve developed </a:t>
            </a:r>
            <a:r>
              <a:rPr lang="en-US" b="0" i="0" u="none" strike="noStrike">
                <a:solidFill>
                  <a:srgbClr val="1371C8"/>
                </a:solidFill>
                <a:effectLst/>
                <a:latin typeface="garamond-premier-pro"/>
                <a:hlinkClick r:id="rId6"/>
              </a:rPr>
              <a:t>talking points</a:t>
            </a:r>
            <a:r>
              <a:rPr lang="en-US" b="0" i="0">
                <a:solidFill>
                  <a:srgbClr val="333333"/>
                </a:solidFill>
                <a:effectLst/>
                <a:latin typeface="garamond-premier-pro"/>
              </a:rPr>
              <a:t> that anyone can use when discussing the issue with legislators or others.</a:t>
            </a:r>
          </a:p>
          <a:p>
            <a:endParaRPr lang="en-US" b="0" i="0">
              <a:solidFill>
                <a:srgbClr val="333333"/>
              </a:solidFill>
              <a:effectLst/>
              <a:latin typeface="garamond-premier-pro"/>
            </a:endParaRPr>
          </a:p>
          <a:p>
            <a:r>
              <a:rPr lang="en-US" b="0" i="0">
                <a:solidFill>
                  <a:srgbClr val="333333"/>
                </a:solidFill>
                <a:effectLst/>
                <a:latin typeface="garamond-premier-pro"/>
              </a:rPr>
              <a:t>https://www.commonwealthfund.org/publications/issue-briefs/2022/jan/comparing-older-adults-mental-health-needs-and-access-treatment</a:t>
            </a:r>
          </a:p>
          <a:p>
            <a:endParaRPr lang="en-US" b="0" i="0">
              <a:solidFill>
                <a:srgbClr val="333333"/>
              </a:solidFill>
              <a:effectLst/>
              <a:latin typeface="garamond-premier-pro"/>
            </a:endParaRPr>
          </a:p>
          <a:p>
            <a:endParaRPr lang="en-US" b="0" i="0">
              <a:solidFill>
                <a:srgbClr val="333333"/>
              </a:solidFill>
              <a:effectLst/>
              <a:latin typeface="garamond-premier-pro"/>
            </a:endParaRPr>
          </a:p>
          <a:p>
            <a:endParaRPr lang="en-US" b="0" i="0">
              <a:solidFill>
                <a:srgbClr val="333333"/>
              </a:solidFill>
              <a:effectLst/>
              <a:latin typeface="garamond-premier-pro"/>
            </a:endParaRPr>
          </a:p>
          <a:p>
            <a:endParaRPr lang="en-US"/>
          </a:p>
        </p:txBody>
      </p:sp>
      <p:sp>
        <p:nvSpPr>
          <p:cNvPr id="4" name="Slide Number Placeholder 3"/>
          <p:cNvSpPr>
            <a:spLocks noGrp="1"/>
          </p:cNvSpPr>
          <p:nvPr>
            <p:ph type="sldNum" sz="quarter" idx="5"/>
          </p:nvPr>
        </p:nvSpPr>
        <p:spPr/>
        <p:txBody>
          <a:bodyPr/>
          <a:lstStyle/>
          <a:p>
            <a:fld id="{607392E7-A520-43CD-9A15-968163545477}" type="slidenum">
              <a:rPr lang="en-US" smtClean="0"/>
              <a:t>17</a:t>
            </a:fld>
            <a:endParaRPr lang="en-US"/>
          </a:p>
        </p:txBody>
      </p:sp>
    </p:spTree>
    <p:extLst>
      <p:ext uri="{BB962C8B-B14F-4D97-AF65-F5344CB8AC3E}">
        <p14:creationId xmlns:p14="http://schemas.microsoft.com/office/powerpoint/2010/main" val="1888840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7392E7-A520-43CD-9A15-968163545477}" type="slidenum">
              <a:rPr lang="en-US" smtClean="0"/>
              <a:t>18</a:t>
            </a:fld>
            <a:endParaRPr lang="en-US"/>
          </a:p>
        </p:txBody>
      </p:sp>
    </p:spTree>
    <p:extLst>
      <p:ext uri="{BB962C8B-B14F-4D97-AF65-F5344CB8AC3E}">
        <p14:creationId xmlns:p14="http://schemas.microsoft.com/office/powerpoint/2010/main" val="3177118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7392E7-A520-43CD-9A15-968163545477}" type="slidenum">
              <a:rPr lang="en-US" smtClean="0"/>
              <a:t>19</a:t>
            </a:fld>
            <a:endParaRPr lang="en-US"/>
          </a:p>
        </p:txBody>
      </p:sp>
    </p:spTree>
    <p:extLst>
      <p:ext uri="{BB962C8B-B14F-4D97-AF65-F5344CB8AC3E}">
        <p14:creationId xmlns:p14="http://schemas.microsoft.com/office/powerpoint/2010/main" val="4236546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7392E7-A520-43CD-9A15-968163545477}" type="slidenum">
              <a:rPr lang="en-US" smtClean="0"/>
              <a:t>20</a:t>
            </a:fld>
            <a:endParaRPr lang="en-US"/>
          </a:p>
        </p:txBody>
      </p:sp>
    </p:spTree>
    <p:extLst>
      <p:ext uri="{BB962C8B-B14F-4D97-AF65-F5344CB8AC3E}">
        <p14:creationId xmlns:p14="http://schemas.microsoft.com/office/powerpoint/2010/main" val="3170222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7392E7-A520-43CD-9A15-968163545477}" type="slidenum">
              <a:rPr lang="en-US" smtClean="0"/>
              <a:t>21</a:t>
            </a:fld>
            <a:endParaRPr lang="en-US"/>
          </a:p>
        </p:txBody>
      </p:sp>
    </p:spTree>
    <p:extLst>
      <p:ext uri="{BB962C8B-B14F-4D97-AF65-F5344CB8AC3E}">
        <p14:creationId xmlns:p14="http://schemas.microsoft.com/office/powerpoint/2010/main" val="3858325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7392E7-A520-43CD-9A15-968163545477}" type="slidenum">
              <a:rPr lang="en-US" smtClean="0"/>
              <a:t>22</a:t>
            </a:fld>
            <a:endParaRPr lang="en-US"/>
          </a:p>
        </p:txBody>
      </p:sp>
    </p:spTree>
    <p:extLst>
      <p:ext uri="{BB962C8B-B14F-4D97-AF65-F5344CB8AC3E}">
        <p14:creationId xmlns:p14="http://schemas.microsoft.com/office/powerpoint/2010/main" val="2072240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7392E7-A520-43CD-9A15-968163545477}" type="slidenum">
              <a:rPr lang="en-US" smtClean="0"/>
              <a:t>2</a:t>
            </a:fld>
            <a:endParaRPr lang="en-US"/>
          </a:p>
        </p:txBody>
      </p:sp>
    </p:spTree>
    <p:extLst>
      <p:ext uri="{BB962C8B-B14F-4D97-AF65-F5344CB8AC3E}">
        <p14:creationId xmlns:p14="http://schemas.microsoft.com/office/powerpoint/2010/main" val="3326412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7392E7-A520-43CD-9A15-968163545477}" type="slidenum">
              <a:rPr lang="en-US" smtClean="0"/>
              <a:t>23</a:t>
            </a:fld>
            <a:endParaRPr lang="en-US"/>
          </a:p>
        </p:txBody>
      </p:sp>
    </p:spTree>
    <p:extLst>
      <p:ext uri="{BB962C8B-B14F-4D97-AF65-F5344CB8AC3E}">
        <p14:creationId xmlns:p14="http://schemas.microsoft.com/office/powerpoint/2010/main" val="114401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Anxiety screening by a two-item Generalized Anxiety Disorder(GAD-2) | </a:t>
            </a:r>
            <a:r>
              <a:rPr lang="en-US" err="1">
                <a:hlinkClick r:id="rId3"/>
              </a:rPr>
              <a:t>BlockSurvey</a:t>
            </a:r>
            <a:endParaRPr lang="en-US"/>
          </a:p>
          <a:p>
            <a:endParaRPr lang="en-US"/>
          </a:p>
        </p:txBody>
      </p:sp>
      <p:sp>
        <p:nvSpPr>
          <p:cNvPr id="4" name="Slide Number Placeholder 3"/>
          <p:cNvSpPr>
            <a:spLocks noGrp="1"/>
          </p:cNvSpPr>
          <p:nvPr>
            <p:ph type="sldNum" sz="quarter" idx="5"/>
          </p:nvPr>
        </p:nvSpPr>
        <p:spPr/>
        <p:txBody>
          <a:bodyPr/>
          <a:lstStyle/>
          <a:p>
            <a:fld id="{607392E7-A520-43CD-9A15-968163545477}" type="slidenum">
              <a:rPr lang="en-US" smtClean="0"/>
              <a:t>24</a:t>
            </a:fld>
            <a:endParaRPr lang="en-US"/>
          </a:p>
        </p:txBody>
      </p:sp>
    </p:spTree>
    <p:extLst>
      <p:ext uri="{BB962C8B-B14F-4D97-AF65-F5344CB8AC3E}">
        <p14:creationId xmlns:p14="http://schemas.microsoft.com/office/powerpoint/2010/main" val="408559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Anxiety Screening with 7-question quiz(GAD-7) | </a:t>
            </a:r>
            <a:r>
              <a:rPr lang="en-US" err="1">
                <a:hlinkClick r:id="rId3"/>
              </a:rPr>
              <a:t>BlockSurvey</a:t>
            </a:r>
            <a:endParaRPr lang="en-US"/>
          </a:p>
        </p:txBody>
      </p:sp>
      <p:sp>
        <p:nvSpPr>
          <p:cNvPr id="4" name="Slide Number Placeholder 3"/>
          <p:cNvSpPr>
            <a:spLocks noGrp="1"/>
          </p:cNvSpPr>
          <p:nvPr>
            <p:ph type="sldNum" sz="quarter" idx="5"/>
          </p:nvPr>
        </p:nvSpPr>
        <p:spPr/>
        <p:txBody>
          <a:bodyPr/>
          <a:lstStyle/>
          <a:p>
            <a:fld id="{607392E7-A520-43CD-9A15-968163545477}" type="slidenum">
              <a:rPr lang="en-US" smtClean="0"/>
              <a:t>25</a:t>
            </a:fld>
            <a:endParaRPr lang="en-US"/>
          </a:p>
        </p:txBody>
      </p:sp>
    </p:spTree>
    <p:extLst>
      <p:ext uri="{BB962C8B-B14F-4D97-AF65-F5344CB8AC3E}">
        <p14:creationId xmlns:p14="http://schemas.microsoft.com/office/powerpoint/2010/main" val="674181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7392E7-A520-43CD-9A15-968163545477}" type="slidenum">
              <a:rPr lang="en-US" smtClean="0"/>
              <a:t>26</a:t>
            </a:fld>
            <a:endParaRPr lang="en-US"/>
          </a:p>
        </p:txBody>
      </p:sp>
    </p:spTree>
    <p:extLst>
      <p:ext uri="{BB962C8B-B14F-4D97-AF65-F5344CB8AC3E}">
        <p14:creationId xmlns:p14="http://schemas.microsoft.com/office/powerpoint/2010/main" val="3025330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7392E7-A520-43CD-9A15-968163545477}" type="slidenum">
              <a:rPr lang="en-US" smtClean="0"/>
              <a:t>27</a:t>
            </a:fld>
            <a:endParaRPr lang="en-US"/>
          </a:p>
        </p:txBody>
      </p:sp>
    </p:spTree>
    <p:extLst>
      <p:ext uri="{BB962C8B-B14F-4D97-AF65-F5344CB8AC3E}">
        <p14:creationId xmlns:p14="http://schemas.microsoft.com/office/powerpoint/2010/main" val="2980142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7392E7-A520-43CD-9A15-968163545477}" type="slidenum">
              <a:rPr lang="en-US" smtClean="0"/>
              <a:t>28</a:t>
            </a:fld>
            <a:endParaRPr lang="en-US"/>
          </a:p>
        </p:txBody>
      </p:sp>
    </p:spTree>
    <p:extLst>
      <p:ext uri="{BB962C8B-B14F-4D97-AF65-F5344CB8AC3E}">
        <p14:creationId xmlns:p14="http://schemas.microsoft.com/office/powerpoint/2010/main" val="3029503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7392E7-A520-43CD-9A15-968163545477}" type="slidenum">
              <a:rPr lang="en-US" smtClean="0"/>
              <a:t>29</a:t>
            </a:fld>
            <a:endParaRPr lang="en-US"/>
          </a:p>
        </p:txBody>
      </p:sp>
    </p:spTree>
    <p:extLst>
      <p:ext uri="{BB962C8B-B14F-4D97-AF65-F5344CB8AC3E}">
        <p14:creationId xmlns:p14="http://schemas.microsoft.com/office/powerpoint/2010/main" val="2104936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7392E7-A520-43CD-9A15-968163545477}" type="slidenum">
              <a:rPr lang="en-US" smtClean="0"/>
              <a:t>30</a:t>
            </a:fld>
            <a:endParaRPr lang="en-US"/>
          </a:p>
        </p:txBody>
      </p:sp>
    </p:spTree>
    <p:extLst>
      <p:ext uri="{BB962C8B-B14F-4D97-AF65-F5344CB8AC3E}">
        <p14:creationId xmlns:p14="http://schemas.microsoft.com/office/powerpoint/2010/main" val="2795160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7392E7-A520-43CD-9A15-968163545477}" type="slidenum">
              <a:rPr lang="en-US" smtClean="0"/>
              <a:t>31</a:t>
            </a:fld>
            <a:endParaRPr lang="en-US"/>
          </a:p>
        </p:txBody>
      </p:sp>
    </p:spTree>
    <p:extLst>
      <p:ext uri="{BB962C8B-B14F-4D97-AF65-F5344CB8AC3E}">
        <p14:creationId xmlns:p14="http://schemas.microsoft.com/office/powerpoint/2010/main" val="1409192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7392E7-A520-43CD-9A15-968163545477}" type="slidenum">
              <a:rPr lang="en-US" smtClean="0"/>
              <a:t>32</a:t>
            </a:fld>
            <a:endParaRPr lang="en-US"/>
          </a:p>
        </p:txBody>
      </p:sp>
    </p:spTree>
    <p:extLst>
      <p:ext uri="{BB962C8B-B14F-4D97-AF65-F5344CB8AC3E}">
        <p14:creationId xmlns:p14="http://schemas.microsoft.com/office/powerpoint/2010/main" val="3272342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7392E7-A520-43CD-9A15-968163545477}" type="slidenum">
              <a:rPr lang="en-US" smtClean="0"/>
              <a:t>3</a:t>
            </a:fld>
            <a:endParaRPr lang="en-US"/>
          </a:p>
        </p:txBody>
      </p:sp>
    </p:spTree>
    <p:extLst>
      <p:ext uri="{BB962C8B-B14F-4D97-AF65-F5344CB8AC3E}">
        <p14:creationId xmlns:p14="http://schemas.microsoft.com/office/powerpoint/2010/main" val="1083346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7392E7-A520-43CD-9A15-968163545477}" type="slidenum">
              <a:rPr lang="en-US" smtClean="0"/>
              <a:t>33</a:t>
            </a:fld>
            <a:endParaRPr lang="en-US"/>
          </a:p>
        </p:txBody>
      </p:sp>
    </p:spTree>
    <p:extLst>
      <p:ext uri="{BB962C8B-B14F-4D97-AF65-F5344CB8AC3E}">
        <p14:creationId xmlns:p14="http://schemas.microsoft.com/office/powerpoint/2010/main" val="267370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7392E7-A520-43CD-9A15-968163545477}" type="slidenum">
              <a:rPr lang="en-US" smtClean="0"/>
              <a:t>4</a:t>
            </a:fld>
            <a:endParaRPr lang="en-US"/>
          </a:p>
        </p:txBody>
      </p:sp>
    </p:spTree>
    <p:extLst>
      <p:ext uri="{BB962C8B-B14F-4D97-AF65-F5344CB8AC3E}">
        <p14:creationId xmlns:p14="http://schemas.microsoft.com/office/powerpoint/2010/main" val="14174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7392E7-A520-43CD-9A15-968163545477}" type="slidenum">
              <a:rPr lang="en-US" smtClean="0"/>
              <a:t>5</a:t>
            </a:fld>
            <a:endParaRPr lang="en-US"/>
          </a:p>
        </p:txBody>
      </p:sp>
    </p:spTree>
    <p:extLst>
      <p:ext uri="{BB962C8B-B14F-4D97-AF65-F5344CB8AC3E}">
        <p14:creationId xmlns:p14="http://schemas.microsoft.com/office/powerpoint/2010/main" val="3912000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7392E7-A520-43CD-9A15-968163545477}" type="slidenum">
              <a:rPr lang="en-US" smtClean="0"/>
              <a:t>6</a:t>
            </a:fld>
            <a:endParaRPr lang="en-US"/>
          </a:p>
        </p:txBody>
      </p:sp>
    </p:spTree>
    <p:extLst>
      <p:ext uri="{BB962C8B-B14F-4D97-AF65-F5344CB8AC3E}">
        <p14:creationId xmlns:p14="http://schemas.microsoft.com/office/powerpoint/2010/main" val="3656815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7392E7-A520-43CD-9A15-968163545477}" type="slidenum">
              <a:rPr lang="en-US" smtClean="0"/>
              <a:t>7</a:t>
            </a:fld>
            <a:endParaRPr lang="en-US"/>
          </a:p>
        </p:txBody>
      </p:sp>
    </p:spTree>
    <p:extLst>
      <p:ext uri="{BB962C8B-B14F-4D97-AF65-F5344CB8AC3E}">
        <p14:creationId xmlns:p14="http://schemas.microsoft.com/office/powerpoint/2010/main" val="4222685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7392E7-A520-43CD-9A15-968163545477}" type="slidenum">
              <a:rPr lang="en-US" smtClean="0"/>
              <a:t>8</a:t>
            </a:fld>
            <a:endParaRPr lang="en-US"/>
          </a:p>
        </p:txBody>
      </p:sp>
    </p:spTree>
    <p:extLst>
      <p:ext uri="{BB962C8B-B14F-4D97-AF65-F5344CB8AC3E}">
        <p14:creationId xmlns:p14="http://schemas.microsoft.com/office/powerpoint/2010/main" val="884850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7392E7-A520-43CD-9A15-968163545477}" type="slidenum">
              <a:rPr lang="en-US" smtClean="0"/>
              <a:t>12</a:t>
            </a:fld>
            <a:endParaRPr lang="en-US"/>
          </a:p>
        </p:txBody>
      </p:sp>
    </p:spTree>
    <p:extLst>
      <p:ext uri="{BB962C8B-B14F-4D97-AF65-F5344CB8AC3E}">
        <p14:creationId xmlns:p14="http://schemas.microsoft.com/office/powerpoint/2010/main" val="4038328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Saturday, November 19, 2022</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96114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Saturday, November 19, 2022</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402654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Saturday, November 19, 2022</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51399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Saturday, November 19, 2022</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87007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Saturday, November 19, 2022</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82517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Saturday, November 19, 2022</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528940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Saturday, November 19, 2022</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41349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Saturday, November 19, 2022</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05574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Saturday, November 19, 2022</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996510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Saturday, November 19, 2022</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00948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Saturday, November 19, 2022</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620029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Saturday, November 19, 2022</a:t>
            </a:fld>
            <a:endParaRPr lang="en-US"/>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a:p>
        </p:txBody>
      </p:sp>
    </p:spTree>
    <p:extLst>
      <p:ext uri="{BB962C8B-B14F-4D97-AF65-F5344CB8AC3E}">
        <p14:creationId xmlns:p14="http://schemas.microsoft.com/office/powerpoint/2010/main" val="23209323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pos="461">
          <p15:clr>
            <a:srgbClr val="F26B43"/>
          </p15:clr>
        </p15:guide>
        <p15:guide id="24" pos="1209">
          <p15:clr>
            <a:srgbClr val="F26B43"/>
          </p15:clr>
        </p15:guide>
        <p15:guide id="25" pos="1663">
          <p15:clr>
            <a:srgbClr val="F26B43"/>
          </p15:clr>
        </p15:guide>
        <p15:guide id="26" pos="2865">
          <p15:clr>
            <a:srgbClr val="F26B43"/>
          </p15:clr>
        </p15:guide>
        <p15:guide id="27" pos="4067">
          <p15:clr>
            <a:srgbClr val="F26B43"/>
          </p15:clr>
        </p15:guide>
        <p15:guide id="28" pos="4815">
          <p15:clr>
            <a:srgbClr val="F26B43"/>
          </p15:clr>
        </p15:guide>
        <p15:guide id="29" pos="5269">
          <p15:clr>
            <a:srgbClr val="F26B43"/>
          </p15:clr>
        </p15:guide>
        <p15:guide id="30" pos="6017">
          <p15:clr>
            <a:srgbClr val="F26B43"/>
          </p15:clr>
        </p15:guide>
        <p15:guide id="31" pos="6471">
          <p15:clr>
            <a:srgbClr val="F26B43"/>
          </p15:clr>
        </p15:guide>
        <p15:guide id="32" pos="7219">
          <p15:clr>
            <a:srgbClr val="F26B43"/>
          </p15:clr>
        </p15:guide>
        <p15:guide id="33" orient="horz" pos="459">
          <p15:clr>
            <a:srgbClr val="F26B43"/>
          </p15:clr>
        </p15:guide>
        <p15:guide id="35" orient="horz" pos="1661">
          <p15:clr>
            <a:srgbClr val="F26B43"/>
          </p15:clr>
        </p15:guide>
        <p15:guide id="36" orient="horz" pos="2432">
          <p15:clr>
            <a:srgbClr val="F26B43"/>
          </p15:clr>
        </p15:guide>
        <p15:guide id="37" orient="horz" pos="2886">
          <p15:clr>
            <a:srgbClr val="F26B43"/>
          </p15:clr>
        </p15:guide>
        <p15:guide id="38" orient="horz" pos="3634">
          <p15:clr>
            <a:srgbClr val="F26B43"/>
          </p15:clr>
        </p15:guide>
        <p15:guide id="39" pos="3840">
          <p15:clr>
            <a:srgbClr val="5ACBF0"/>
          </p15:clr>
        </p15:guide>
        <p15:guide id="40" pos="2411">
          <p15:clr>
            <a:srgbClr val="F26B43"/>
          </p15:clr>
        </p15:guide>
        <p15:guide id="41" pos="3613">
          <p15:clr>
            <a:srgbClr val="F26B43"/>
          </p15:clr>
        </p15:guide>
        <p15:guide id="42" orient="horz" pos="1207">
          <p15:clr>
            <a:srgbClr val="F26B43"/>
          </p15:clr>
        </p15:guide>
        <p15:guide id="43" orient="horz" pos="2047">
          <p15:clr>
            <a:srgbClr val="5ACBF0"/>
          </p15:clr>
        </p15:guide>
        <p15:guide id="44" orient="horz" pos="38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s://thedailybounce.net/tag/q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QRSbxS-uG9A"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s://youtu.be/wfDTp2GogaQ" TargetMode="External"/><Relationship Id="rId4" Type="http://schemas.openxmlformats.org/officeDocument/2006/relationships/hyperlink" Target="https://youtu.be/aninPEfbRRw"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youtu.be/ihO02wUzgkc"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aacoastalbend.org/about-u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ounseling.org/government-affairs/federal-issues/medicare-mental-health-workforce-coalition" TargetMode="External"/><Relationship Id="rId7" Type="http://schemas.openxmlformats.org/officeDocument/2006/relationships/hyperlink" Target="https://ncoa.org/advocates/public-policy/issues/aging-services/older-americans-ac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commonwealthfund.org/publications/issue-briefs/2022/jan/comparing-older-adults-mental-health-needs-and-access-treatment" TargetMode="External"/><Relationship Id="rId5" Type="http://schemas.openxmlformats.org/officeDocument/2006/relationships/hyperlink" Target="https://www.psychiatry.org/psychiatrists/practice/professional-interests/integrated-care/learn" TargetMode="External"/><Relationship Id="rId4" Type="http://schemas.openxmlformats.org/officeDocument/2006/relationships/hyperlink" Target="https://www.ncmha.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99F2D-4070-85E8-80C8-E942ACA9A375}"/>
              </a:ext>
            </a:extLst>
          </p:cNvPr>
          <p:cNvSpPr>
            <a:spLocks noGrp="1"/>
          </p:cNvSpPr>
          <p:nvPr>
            <p:ph type="ctrTitle"/>
          </p:nvPr>
        </p:nvSpPr>
        <p:spPr>
          <a:xfrm>
            <a:off x="2486332" y="345781"/>
            <a:ext cx="6911974" cy="1764015"/>
          </a:xfrm>
        </p:spPr>
        <p:txBody>
          <a:bodyPr/>
          <a:lstStyle/>
          <a:p>
            <a:r>
              <a:rPr lang="en-US"/>
              <a:t>Anxiety</a:t>
            </a:r>
          </a:p>
        </p:txBody>
      </p:sp>
      <p:sp>
        <p:nvSpPr>
          <p:cNvPr id="3" name="Subtitle 2">
            <a:extLst>
              <a:ext uri="{FF2B5EF4-FFF2-40B4-BE49-F238E27FC236}">
                <a16:creationId xmlns:a16="http://schemas.microsoft.com/office/drawing/2014/main" id="{51EFDF83-46BD-E21D-7EF3-62A1409BB2E1}"/>
              </a:ext>
            </a:extLst>
          </p:cNvPr>
          <p:cNvSpPr>
            <a:spLocks noGrp="1"/>
          </p:cNvSpPr>
          <p:nvPr>
            <p:ph type="subTitle" idx="1"/>
          </p:nvPr>
        </p:nvSpPr>
        <p:spPr>
          <a:xfrm>
            <a:off x="2563172" y="2323799"/>
            <a:ext cx="6911974" cy="1969841"/>
          </a:xfrm>
        </p:spPr>
        <p:txBody>
          <a:bodyPr>
            <a:normAutofit/>
          </a:bodyPr>
          <a:lstStyle/>
          <a:p>
            <a:r>
              <a:rPr lang="en-US"/>
              <a:t>Treating Anxiety Symptoms Among Older Adults  using a Worry Reduction Program</a:t>
            </a:r>
          </a:p>
          <a:p>
            <a:r>
              <a:rPr lang="en-US"/>
              <a:t>(Calmer Life Program)</a:t>
            </a:r>
          </a:p>
        </p:txBody>
      </p:sp>
      <p:sp>
        <p:nvSpPr>
          <p:cNvPr id="5" name="TextBox 4">
            <a:extLst>
              <a:ext uri="{FF2B5EF4-FFF2-40B4-BE49-F238E27FC236}">
                <a16:creationId xmlns:a16="http://schemas.microsoft.com/office/drawing/2014/main" id="{FAF482AF-41F7-A160-71CC-95DA7CB9B9E2}"/>
              </a:ext>
            </a:extLst>
          </p:cNvPr>
          <p:cNvSpPr txBox="1"/>
          <p:nvPr/>
        </p:nvSpPr>
        <p:spPr>
          <a:xfrm flipH="1">
            <a:off x="3375659" y="4748205"/>
            <a:ext cx="5440681" cy="369332"/>
          </a:xfrm>
          <a:prstGeom prst="rect">
            <a:avLst/>
          </a:prstGeom>
          <a:noFill/>
        </p:spPr>
        <p:txBody>
          <a:bodyPr wrap="square" rtlCol="0">
            <a:spAutoFit/>
          </a:bodyPr>
          <a:lstStyle/>
          <a:p>
            <a:r>
              <a:rPr lang="en-US" b="1"/>
              <a:t>Presented by: Melissa K Rollins, M.S., CCATP</a:t>
            </a:r>
          </a:p>
        </p:txBody>
      </p:sp>
    </p:spTree>
    <p:extLst>
      <p:ext uri="{BB962C8B-B14F-4D97-AF65-F5344CB8AC3E}">
        <p14:creationId xmlns:p14="http://schemas.microsoft.com/office/powerpoint/2010/main" val="3366572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BD9ED-CCF1-3568-179C-2F2253D44ED9}"/>
              </a:ext>
            </a:extLst>
          </p:cNvPr>
          <p:cNvSpPr>
            <a:spLocks noGrp="1"/>
          </p:cNvSpPr>
          <p:nvPr>
            <p:ph type="title"/>
          </p:nvPr>
        </p:nvSpPr>
        <p:spPr/>
        <p:txBody>
          <a:bodyPr/>
          <a:lstStyle/>
          <a:p>
            <a:r>
              <a:rPr lang="en-US"/>
              <a:t>Case study – cont.</a:t>
            </a:r>
          </a:p>
        </p:txBody>
      </p:sp>
      <p:sp>
        <p:nvSpPr>
          <p:cNvPr id="3" name="Content Placeholder 2">
            <a:extLst>
              <a:ext uri="{FF2B5EF4-FFF2-40B4-BE49-F238E27FC236}">
                <a16:creationId xmlns:a16="http://schemas.microsoft.com/office/drawing/2014/main" id="{73E424D2-C03E-0E9E-F6A9-4A2EDF50A4FA}"/>
              </a:ext>
            </a:extLst>
          </p:cNvPr>
          <p:cNvSpPr>
            <a:spLocks noGrp="1"/>
          </p:cNvSpPr>
          <p:nvPr>
            <p:ph idx="1"/>
          </p:nvPr>
        </p:nvSpPr>
        <p:spPr/>
        <p:txBody>
          <a:bodyPr/>
          <a:lstStyle/>
          <a:p>
            <a:r>
              <a:rPr lang="en-US"/>
              <a:t>She tells Matt that she had an ED visit 2 months ago after a motor vehicle accident where she crashed her car into a parked car while driving home from the grocery store. She received a refill for her lorazepam at that time. Finally, she fell at home 3 weeks ago after tripping while taking out the garbage. She did not present for assessment but thinks she sprained her wrist. She has been taking ibuprofen 2 to 3 times daily for pain and wants Tylenol with codeine (T3). Matt attempts to open discussion for benzodiazepine use and falls/accidents. She is surprised and says “this has never been an issue, no one every told me this before”.</a:t>
            </a:r>
          </a:p>
        </p:txBody>
      </p:sp>
    </p:spTree>
    <p:extLst>
      <p:ext uri="{BB962C8B-B14F-4D97-AF65-F5344CB8AC3E}">
        <p14:creationId xmlns:p14="http://schemas.microsoft.com/office/powerpoint/2010/main" val="2844830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102FF-07E5-FBDA-34F2-C12C94FFF90F}"/>
              </a:ext>
            </a:extLst>
          </p:cNvPr>
          <p:cNvSpPr>
            <a:spLocks noGrp="1"/>
          </p:cNvSpPr>
          <p:nvPr>
            <p:ph type="title"/>
          </p:nvPr>
        </p:nvSpPr>
        <p:spPr/>
        <p:txBody>
          <a:bodyPr/>
          <a:lstStyle/>
          <a:p>
            <a:r>
              <a:rPr lang="en-US"/>
              <a:t>Case Study Questions</a:t>
            </a:r>
          </a:p>
        </p:txBody>
      </p:sp>
      <p:sp>
        <p:nvSpPr>
          <p:cNvPr id="3" name="Content Placeholder 2">
            <a:extLst>
              <a:ext uri="{FF2B5EF4-FFF2-40B4-BE49-F238E27FC236}">
                <a16:creationId xmlns:a16="http://schemas.microsoft.com/office/drawing/2014/main" id="{54BD8945-9385-B73B-E42A-5015D861F4ED}"/>
              </a:ext>
            </a:extLst>
          </p:cNvPr>
          <p:cNvSpPr>
            <a:spLocks noGrp="1"/>
          </p:cNvSpPr>
          <p:nvPr>
            <p:ph idx="1"/>
          </p:nvPr>
        </p:nvSpPr>
        <p:spPr/>
        <p:txBody>
          <a:bodyPr/>
          <a:lstStyle/>
          <a:p>
            <a:r>
              <a:rPr lang="en-US"/>
              <a:t>What tools would Matt use to assess June?</a:t>
            </a:r>
          </a:p>
          <a:p>
            <a:r>
              <a:rPr lang="en-US"/>
              <a:t>What are your differential diagnoses for June’s symptoms in addition to her established diagnosis of hypertension and depression?</a:t>
            </a:r>
          </a:p>
          <a:p>
            <a:r>
              <a:rPr lang="en-US"/>
              <a:t>What is your leading or most likely diagnoses for June’s symptoms?</a:t>
            </a:r>
          </a:p>
          <a:p>
            <a:r>
              <a:rPr lang="en-US"/>
              <a:t>What would your treatment plan include today for June?</a:t>
            </a:r>
          </a:p>
          <a:p>
            <a:r>
              <a:rPr lang="en-US"/>
              <a:t>Is there anything else Matt should do before providing June with a prescription?</a:t>
            </a:r>
          </a:p>
          <a:p>
            <a:r>
              <a:rPr lang="en-US"/>
              <a:t>What other education should Matt provide June about her prescription?</a:t>
            </a:r>
          </a:p>
        </p:txBody>
      </p:sp>
    </p:spTree>
    <p:extLst>
      <p:ext uri="{BB962C8B-B14F-4D97-AF65-F5344CB8AC3E}">
        <p14:creationId xmlns:p14="http://schemas.microsoft.com/office/powerpoint/2010/main" val="3245182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B7EFF05-A8DA-4B3E-9C21-7A04283D4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9" name="Rectangle 48">
            <a:extLst>
              <a:ext uri="{FF2B5EF4-FFF2-40B4-BE49-F238E27FC236}">
                <a16:creationId xmlns:a16="http://schemas.microsoft.com/office/drawing/2014/main" id="{0FD46528-2A0F-4BB4-A721-EAB8907C5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E4F595B-2962-4159-8BB7-11DADC483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 name="Freeform: Shape 52">
            <a:extLst>
              <a:ext uri="{FF2B5EF4-FFF2-40B4-BE49-F238E27FC236}">
                <a16:creationId xmlns:a16="http://schemas.microsoft.com/office/drawing/2014/main" id="{657457C6-5104-4D63-9C05-84DA1B1A4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3171371" y="0"/>
            <a:ext cx="9020628" cy="6858000"/>
          </a:xfrm>
          <a:custGeom>
            <a:avLst/>
            <a:gdLst>
              <a:gd name="connsiteX0" fmla="*/ 486147 w 7781925"/>
              <a:gd name="connsiteY0" fmla="*/ 0 h 6858000"/>
              <a:gd name="connsiteX1" fmla="*/ 6657920 w 7781925"/>
              <a:gd name="connsiteY1" fmla="*/ 0 h 6858000"/>
              <a:gd name="connsiteX2" fmla="*/ 6863617 w 7781925"/>
              <a:gd name="connsiteY2" fmla="*/ 207074 h 6858000"/>
              <a:gd name="connsiteX3" fmla="*/ 7060266 w 7781925"/>
              <a:gd name="connsiteY3" fmla="*/ 457558 h 6858000"/>
              <a:gd name="connsiteX4" fmla="*/ 7781925 w 7781925"/>
              <a:gd name="connsiteY4" fmla="*/ 3182818 h 6858000"/>
              <a:gd name="connsiteX5" fmla="*/ 7621556 w 7781925"/>
              <a:gd name="connsiteY5" fmla="*/ 4465293 h 6858000"/>
              <a:gd name="connsiteX6" fmla="*/ 7140451 w 7781925"/>
              <a:gd name="connsiteY6" fmla="*/ 5747768 h 6858000"/>
              <a:gd name="connsiteX7" fmla="*/ 6226371 w 7781925"/>
              <a:gd name="connsiteY7" fmla="*/ 6831631 h 6858000"/>
              <a:gd name="connsiteX8" fmla="*/ 6191557 w 7781925"/>
              <a:gd name="connsiteY8" fmla="*/ 6858000 h 6858000"/>
              <a:gd name="connsiteX9" fmla="*/ 940388 w 7781925"/>
              <a:gd name="connsiteY9" fmla="*/ 6858000 h 6858000"/>
              <a:gd name="connsiteX10" fmla="*/ 844312 w 7781925"/>
              <a:gd name="connsiteY10" fmla="*/ 6790615 h 6858000"/>
              <a:gd name="connsiteX11" fmla="*/ 2377 w 7781925"/>
              <a:gd name="connsiteY11" fmla="*/ 5930621 h 6858000"/>
              <a:gd name="connsiteX12" fmla="*/ 0 w 7781925"/>
              <a:gd name="connsiteY12" fmla="*/ 5927208 h 6858000"/>
              <a:gd name="connsiteX13" fmla="*/ 0 w 7781925"/>
              <a:gd name="connsiteY13" fmla="*/ 542232 h 6858000"/>
              <a:gd name="connsiteX14" fmla="*/ 17725 w 7781925"/>
              <a:gd name="connsiteY14" fmla="*/ 518509 h 6858000"/>
              <a:gd name="connsiteX15" fmla="*/ 385863 w 7781925"/>
              <a:gd name="connsiteY15" fmla="*/ 976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81925" h="6858000">
                <a:moveTo>
                  <a:pt x="486147" y="0"/>
                </a:moveTo>
                <a:lnTo>
                  <a:pt x="6657920" y="0"/>
                </a:lnTo>
                <a:lnTo>
                  <a:pt x="6863617" y="207074"/>
                </a:lnTo>
                <a:cubicBezTo>
                  <a:pt x="6934561" y="287229"/>
                  <a:pt x="7000128" y="370723"/>
                  <a:pt x="7060266" y="457558"/>
                </a:cubicBezTo>
                <a:cubicBezTo>
                  <a:pt x="7541372" y="1152232"/>
                  <a:pt x="7781925" y="2060652"/>
                  <a:pt x="7781925" y="3182818"/>
                </a:cubicBezTo>
                <a:cubicBezTo>
                  <a:pt x="7781925" y="3583591"/>
                  <a:pt x="7728469" y="3984365"/>
                  <a:pt x="7621556" y="4465293"/>
                </a:cubicBezTo>
                <a:cubicBezTo>
                  <a:pt x="7487916" y="4919503"/>
                  <a:pt x="7354276" y="5346995"/>
                  <a:pt x="7140451" y="5747768"/>
                </a:cubicBezTo>
                <a:cubicBezTo>
                  <a:pt x="6873170" y="6198639"/>
                  <a:pt x="6564126" y="6555577"/>
                  <a:pt x="6226371" y="6831631"/>
                </a:cubicBezTo>
                <a:lnTo>
                  <a:pt x="6191557" y="6858000"/>
                </a:lnTo>
                <a:lnTo>
                  <a:pt x="940388" y="6858000"/>
                </a:lnTo>
                <a:lnTo>
                  <a:pt x="844312" y="6790615"/>
                </a:lnTo>
                <a:cubicBezTo>
                  <a:pt x="530257" y="6551820"/>
                  <a:pt x="249612" y="6262929"/>
                  <a:pt x="2377" y="5930621"/>
                </a:cubicBezTo>
                <a:lnTo>
                  <a:pt x="0" y="5927208"/>
                </a:lnTo>
                <a:lnTo>
                  <a:pt x="0" y="542232"/>
                </a:lnTo>
                <a:lnTo>
                  <a:pt x="17725" y="518509"/>
                </a:lnTo>
                <a:cubicBezTo>
                  <a:pt x="136122" y="368218"/>
                  <a:pt x="259113" y="227948"/>
                  <a:pt x="385863" y="97696"/>
                </a:cubicBez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55" name="Freeform 10">
            <a:extLst>
              <a:ext uri="{FF2B5EF4-FFF2-40B4-BE49-F238E27FC236}">
                <a16:creationId xmlns:a16="http://schemas.microsoft.com/office/drawing/2014/main" id="{61516266-4AD2-4299-BC89-A3D3D18F8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3600000">
            <a:off x="1872185" y="3587286"/>
            <a:ext cx="2316273" cy="2168060"/>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2B401970-6884-4D32-B4F7-49C058600815}"/>
              </a:ext>
            </a:extLst>
          </p:cNvPr>
          <p:cNvSpPr/>
          <p:nvPr/>
        </p:nvSpPr>
        <p:spPr>
          <a:xfrm>
            <a:off x="4039073" y="532787"/>
            <a:ext cx="7917867" cy="2803071"/>
          </a:xfrm>
          <a:prstGeom prst="rect">
            <a:avLst/>
          </a:prstGeom>
        </p:spPr>
        <p:txBody>
          <a:bodyPr vert="horz" wrap="square" lIns="0" tIns="0" rIns="0" bIns="0" rtlCol="0" anchor="b" anchorCtr="0">
            <a:normAutofit/>
          </a:bodyPr>
          <a:lstStyle/>
          <a:p>
            <a:pPr algn="ctr" defTabSz="914400">
              <a:spcBef>
                <a:spcPct val="0"/>
              </a:spcBef>
              <a:spcAft>
                <a:spcPts val="600"/>
              </a:spcAft>
            </a:pPr>
            <a:r>
              <a:rPr lang="en-US" sz="5600" spc="-100">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Anxiety in Older Adults</a:t>
            </a:r>
          </a:p>
        </p:txBody>
      </p:sp>
      <p:sp>
        <p:nvSpPr>
          <p:cNvPr id="10" name="TextBox 9">
            <a:extLst>
              <a:ext uri="{FF2B5EF4-FFF2-40B4-BE49-F238E27FC236}">
                <a16:creationId xmlns:a16="http://schemas.microsoft.com/office/drawing/2014/main" id="{D333F553-EF58-A5E5-80F1-1E3649B0070A}"/>
              </a:ext>
            </a:extLst>
          </p:cNvPr>
          <p:cNvSpPr txBox="1"/>
          <p:nvPr/>
        </p:nvSpPr>
        <p:spPr>
          <a:xfrm>
            <a:off x="4548188" y="3545764"/>
            <a:ext cx="7271657" cy="584775"/>
          </a:xfrm>
          <a:prstGeom prst="rect">
            <a:avLst/>
          </a:prstGeom>
          <a:noFill/>
        </p:spPr>
        <p:txBody>
          <a:bodyPr wrap="square" rtlCol="0">
            <a:spAutoFit/>
          </a:bodyPr>
          <a:lstStyle/>
          <a:p>
            <a:r>
              <a:rPr lang="en-US" sz="3200"/>
              <a:t>Signs, Treatments, and Ways to Cope</a:t>
            </a:r>
          </a:p>
        </p:txBody>
      </p:sp>
    </p:spTree>
    <p:extLst>
      <p:ext uri="{BB962C8B-B14F-4D97-AF65-F5344CB8AC3E}">
        <p14:creationId xmlns:p14="http://schemas.microsoft.com/office/powerpoint/2010/main" val="803723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308119F7-B84E-4EBF-919F-A9B0F6D92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AA17479-17CB-402A-8689-750C6F385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E579E9-43AF-AE9F-5306-9DA5B76B3F1D}"/>
              </a:ext>
            </a:extLst>
          </p:cNvPr>
          <p:cNvSpPr>
            <a:spLocks noGrp="1"/>
          </p:cNvSpPr>
          <p:nvPr>
            <p:ph type="title"/>
          </p:nvPr>
        </p:nvSpPr>
        <p:spPr>
          <a:xfrm>
            <a:off x="720000" y="619200"/>
            <a:ext cx="3107463" cy="5510138"/>
          </a:xfrm>
        </p:spPr>
        <p:txBody>
          <a:bodyPr>
            <a:normAutofit/>
          </a:bodyPr>
          <a:lstStyle/>
          <a:p>
            <a:r>
              <a:rPr lang="en-US"/>
              <a:t>Some Signs of Anxiety in Older Adults</a:t>
            </a:r>
          </a:p>
        </p:txBody>
      </p:sp>
      <p:sp useBgFill="1">
        <p:nvSpPr>
          <p:cNvPr id="59" name="Freeform: Shape 58">
            <a:extLst>
              <a:ext uri="{FF2B5EF4-FFF2-40B4-BE49-F238E27FC236}">
                <a16:creationId xmlns:a16="http://schemas.microsoft.com/office/drawing/2014/main" id="{F534AA72-89BF-4BB0-B339-DEB9FC7F1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2978" y="0"/>
            <a:ext cx="7809022" cy="6858000"/>
          </a:xfrm>
          <a:custGeom>
            <a:avLst/>
            <a:gdLst>
              <a:gd name="connsiteX0" fmla="*/ 27229 w 7809022"/>
              <a:gd name="connsiteY0" fmla="*/ 0 h 6858000"/>
              <a:gd name="connsiteX1" fmla="*/ 7809022 w 7809022"/>
              <a:gd name="connsiteY1" fmla="*/ 0 h 6858000"/>
              <a:gd name="connsiteX2" fmla="*/ 7809022 w 7809022"/>
              <a:gd name="connsiteY2" fmla="*/ 6858000 h 6858000"/>
              <a:gd name="connsiteX3" fmla="*/ 41303 w 7809022"/>
              <a:gd name="connsiteY3" fmla="*/ 6858000 h 6858000"/>
              <a:gd name="connsiteX4" fmla="*/ 41303 w 7809022"/>
              <a:gd name="connsiteY4" fmla="*/ 6822879 h 6858000"/>
              <a:gd name="connsiteX5" fmla="*/ 41303 w 7809022"/>
              <a:gd name="connsiteY5" fmla="*/ 6667752 h 6858000"/>
              <a:gd name="connsiteX6" fmla="*/ 0 w 7809022"/>
              <a:gd name="connsiteY6" fmla="*/ 3813425 h 6858000"/>
              <a:gd name="connsiteX7" fmla="*/ 41303 w 7809022"/>
              <a:gd name="connsiteY7" fmla="*/ 2572413 h 6858000"/>
              <a:gd name="connsiteX8" fmla="*/ 41303 w 7809022"/>
              <a:gd name="connsiteY8" fmla="*/ 1496869 h 6858000"/>
              <a:gd name="connsiteX9" fmla="*/ 41303 w 7809022"/>
              <a:gd name="connsiteY9" fmla="*/ 1083199 h 6858000"/>
              <a:gd name="connsiteX10" fmla="*/ 0 w 7809022"/>
              <a:gd name="connsiteY10" fmla="*/ 545427 h 6858000"/>
              <a:gd name="connsiteX11" fmla="*/ 22153 w 7809022"/>
              <a:gd name="connsiteY11" fmla="*/ 1016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9022" h="6858000">
                <a:moveTo>
                  <a:pt x="27229" y="0"/>
                </a:moveTo>
                <a:lnTo>
                  <a:pt x="7809022" y="0"/>
                </a:lnTo>
                <a:lnTo>
                  <a:pt x="7809022" y="6858000"/>
                </a:lnTo>
                <a:lnTo>
                  <a:pt x="41303" y="6858000"/>
                </a:lnTo>
                <a:lnTo>
                  <a:pt x="41303" y="6822879"/>
                </a:lnTo>
                <a:cubicBezTo>
                  <a:pt x="41303" y="6760828"/>
                  <a:pt x="41303" y="6709119"/>
                  <a:pt x="41303" y="6667752"/>
                </a:cubicBezTo>
                <a:cubicBezTo>
                  <a:pt x="41303" y="6667752"/>
                  <a:pt x="41303" y="6667752"/>
                  <a:pt x="0" y="3813425"/>
                </a:cubicBezTo>
                <a:cubicBezTo>
                  <a:pt x="0" y="3813425"/>
                  <a:pt x="0" y="3813425"/>
                  <a:pt x="41303" y="2572413"/>
                </a:cubicBezTo>
                <a:cubicBezTo>
                  <a:pt x="41303" y="2572413"/>
                  <a:pt x="41303" y="2572413"/>
                  <a:pt x="41303" y="1496869"/>
                </a:cubicBezTo>
                <a:cubicBezTo>
                  <a:pt x="41303" y="1455502"/>
                  <a:pt x="41303" y="1290034"/>
                  <a:pt x="41303" y="1083199"/>
                </a:cubicBezTo>
                <a:cubicBezTo>
                  <a:pt x="41303" y="876364"/>
                  <a:pt x="0" y="710895"/>
                  <a:pt x="0" y="545427"/>
                </a:cubicBezTo>
                <a:cubicBezTo>
                  <a:pt x="0" y="545427"/>
                  <a:pt x="0" y="545427"/>
                  <a:pt x="22153" y="101661"/>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5" name="Content Placeholder 2">
            <a:extLst>
              <a:ext uri="{FF2B5EF4-FFF2-40B4-BE49-F238E27FC236}">
                <a16:creationId xmlns:a16="http://schemas.microsoft.com/office/drawing/2014/main" id="{ED1CF331-12B7-A15F-AA2D-58439B5AF8E0}"/>
              </a:ext>
            </a:extLst>
          </p:cNvPr>
          <p:cNvGraphicFramePr>
            <a:graphicFrameLocks noGrp="1"/>
          </p:cNvGraphicFramePr>
          <p:nvPr>
            <p:ph idx="1"/>
            <p:extLst>
              <p:ext uri="{D42A27DB-BD31-4B8C-83A1-F6EECF244321}">
                <p14:modId xmlns:p14="http://schemas.microsoft.com/office/powerpoint/2010/main" val="3577705636"/>
              </p:ext>
            </p:extLst>
          </p:nvPr>
        </p:nvGraphicFramePr>
        <p:xfrm>
          <a:off x="5260361" y="728664"/>
          <a:ext cx="6188689" cy="5409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6028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308119F7-B84E-4EBF-919F-A9B0F6D92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DAA17479-17CB-402A-8689-750C6F385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74C550-288B-3CBD-3644-FCB0740CED26}"/>
              </a:ext>
            </a:extLst>
          </p:cNvPr>
          <p:cNvSpPr>
            <a:spLocks noGrp="1"/>
          </p:cNvSpPr>
          <p:nvPr>
            <p:ph type="title"/>
          </p:nvPr>
        </p:nvSpPr>
        <p:spPr>
          <a:xfrm>
            <a:off x="720000" y="619200"/>
            <a:ext cx="3107463" cy="5510138"/>
          </a:xfrm>
        </p:spPr>
        <p:txBody>
          <a:bodyPr>
            <a:normAutofit/>
          </a:bodyPr>
          <a:lstStyle/>
          <a:p>
            <a:r>
              <a:rPr lang="en-US"/>
              <a:t>Symptoms (</a:t>
            </a:r>
            <a:r>
              <a:rPr lang="en-US" err="1"/>
              <a:t>cont</a:t>
            </a:r>
            <a:r>
              <a:rPr lang="en-US"/>
              <a:t>)</a:t>
            </a:r>
          </a:p>
        </p:txBody>
      </p:sp>
      <p:sp useBgFill="1">
        <p:nvSpPr>
          <p:cNvPr id="13" name="Freeform: Shape 12">
            <a:extLst>
              <a:ext uri="{FF2B5EF4-FFF2-40B4-BE49-F238E27FC236}">
                <a16:creationId xmlns:a16="http://schemas.microsoft.com/office/drawing/2014/main" id="{F534AA72-89BF-4BB0-B339-DEB9FC7F1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2978" y="0"/>
            <a:ext cx="7809022" cy="6858000"/>
          </a:xfrm>
          <a:custGeom>
            <a:avLst/>
            <a:gdLst>
              <a:gd name="connsiteX0" fmla="*/ 27229 w 7809022"/>
              <a:gd name="connsiteY0" fmla="*/ 0 h 6858000"/>
              <a:gd name="connsiteX1" fmla="*/ 7809022 w 7809022"/>
              <a:gd name="connsiteY1" fmla="*/ 0 h 6858000"/>
              <a:gd name="connsiteX2" fmla="*/ 7809022 w 7809022"/>
              <a:gd name="connsiteY2" fmla="*/ 6858000 h 6858000"/>
              <a:gd name="connsiteX3" fmla="*/ 41303 w 7809022"/>
              <a:gd name="connsiteY3" fmla="*/ 6858000 h 6858000"/>
              <a:gd name="connsiteX4" fmla="*/ 41303 w 7809022"/>
              <a:gd name="connsiteY4" fmla="*/ 6822879 h 6858000"/>
              <a:gd name="connsiteX5" fmla="*/ 41303 w 7809022"/>
              <a:gd name="connsiteY5" fmla="*/ 6667752 h 6858000"/>
              <a:gd name="connsiteX6" fmla="*/ 0 w 7809022"/>
              <a:gd name="connsiteY6" fmla="*/ 3813425 h 6858000"/>
              <a:gd name="connsiteX7" fmla="*/ 41303 w 7809022"/>
              <a:gd name="connsiteY7" fmla="*/ 2572413 h 6858000"/>
              <a:gd name="connsiteX8" fmla="*/ 41303 w 7809022"/>
              <a:gd name="connsiteY8" fmla="*/ 1496869 h 6858000"/>
              <a:gd name="connsiteX9" fmla="*/ 41303 w 7809022"/>
              <a:gd name="connsiteY9" fmla="*/ 1083199 h 6858000"/>
              <a:gd name="connsiteX10" fmla="*/ 0 w 7809022"/>
              <a:gd name="connsiteY10" fmla="*/ 545427 h 6858000"/>
              <a:gd name="connsiteX11" fmla="*/ 22153 w 7809022"/>
              <a:gd name="connsiteY11" fmla="*/ 1016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9022" h="6858000">
                <a:moveTo>
                  <a:pt x="27229" y="0"/>
                </a:moveTo>
                <a:lnTo>
                  <a:pt x="7809022" y="0"/>
                </a:lnTo>
                <a:lnTo>
                  <a:pt x="7809022" y="6858000"/>
                </a:lnTo>
                <a:lnTo>
                  <a:pt x="41303" y="6858000"/>
                </a:lnTo>
                <a:lnTo>
                  <a:pt x="41303" y="6822879"/>
                </a:lnTo>
                <a:cubicBezTo>
                  <a:pt x="41303" y="6760828"/>
                  <a:pt x="41303" y="6709119"/>
                  <a:pt x="41303" y="6667752"/>
                </a:cubicBezTo>
                <a:cubicBezTo>
                  <a:pt x="41303" y="6667752"/>
                  <a:pt x="41303" y="6667752"/>
                  <a:pt x="0" y="3813425"/>
                </a:cubicBezTo>
                <a:cubicBezTo>
                  <a:pt x="0" y="3813425"/>
                  <a:pt x="0" y="3813425"/>
                  <a:pt x="41303" y="2572413"/>
                </a:cubicBezTo>
                <a:cubicBezTo>
                  <a:pt x="41303" y="2572413"/>
                  <a:pt x="41303" y="2572413"/>
                  <a:pt x="41303" y="1496869"/>
                </a:cubicBezTo>
                <a:cubicBezTo>
                  <a:pt x="41303" y="1455502"/>
                  <a:pt x="41303" y="1290034"/>
                  <a:pt x="41303" y="1083199"/>
                </a:cubicBezTo>
                <a:cubicBezTo>
                  <a:pt x="41303" y="876364"/>
                  <a:pt x="0" y="710895"/>
                  <a:pt x="0" y="545427"/>
                </a:cubicBezTo>
                <a:cubicBezTo>
                  <a:pt x="0" y="545427"/>
                  <a:pt x="0" y="545427"/>
                  <a:pt x="22153" y="101661"/>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16" name="Content Placeholder 2">
            <a:extLst>
              <a:ext uri="{FF2B5EF4-FFF2-40B4-BE49-F238E27FC236}">
                <a16:creationId xmlns:a16="http://schemas.microsoft.com/office/drawing/2014/main" id="{EE40F97F-E92A-86C3-C53A-01AB1DCE30F7}"/>
              </a:ext>
            </a:extLst>
          </p:cNvPr>
          <p:cNvGraphicFramePr>
            <a:graphicFrameLocks noGrp="1"/>
          </p:cNvGraphicFramePr>
          <p:nvPr>
            <p:ph idx="1"/>
            <p:extLst>
              <p:ext uri="{D42A27DB-BD31-4B8C-83A1-F6EECF244321}">
                <p14:modId xmlns:p14="http://schemas.microsoft.com/office/powerpoint/2010/main" val="21294710"/>
              </p:ext>
            </p:extLst>
          </p:nvPr>
        </p:nvGraphicFramePr>
        <p:xfrm>
          <a:off x="5260361" y="728664"/>
          <a:ext cx="6188689" cy="5409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7308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532A73-CC48-4B70-913D-D8D4400F8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BE8AA-76D7-2E41-3EE6-6E5763EB49D1}"/>
              </a:ext>
            </a:extLst>
          </p:cNvPr>
          <p:cNvSpPr>
            <a:spLocks noGrp="1"/>
          </p:cNvSpPr>
          <p:nvPr>
            <p:ph type="title"/>
          </p:nvPr>
        </p:nvSpPr>
        <p:spPr>
          <a:xfrm>
            <a:off x="720000" y="619200"/>
            <a:ext cx="3107463" cy="5510138"/>
          </a:xfrm>
        </p:spPr>
        <p:txBody>
          <a:bodyPr>
            <a:normAutofit/>
          </a:bodyPr>
          <a:lstStyle/>
          <a:p>
            <a:r>
              <a:rPr lang="en-US"/>
              <a:t>Types of Anxiety Older Adults May Experience</a:t>
            </a:r>
          </a:p>
        </p:txBody>
      </p:sp>
      <p:graphicFrame>
        <p:nvGraphicFramePr>
          <p:cNvPr id="5" name="Content Placeholder 2">
            <a:extLst>
              <a:ext uri="{FF2B5EF4-FFF2-40B4-BE49-F238E27FC236}">
                <a16:creationId xmlns:a16="http://schemas.microsoft.com/office/drawing/2014/main" id="{97BAA1F4-7AC4-0C55-BE5F-DA8FCE814159}"/>
              </a:ext>
            </a:extLst>
          </p:cNvPr>
          <p:cNvGraphicFramePr>
            <a:graphicFrameLocks noGrp="1"/>
          </p:cNvGraphicFramePr>
          <p:nvPr>
            <p:ph idx="1"/>
            <p:extLst>
              <p:ext uri="{D42A27DB-BD31-4B8C-83A1-F6EECF244321}">
                <p14:modId xmlns:p14="http://schemas.microsoft.com/office/powerpoint/2010/main" val="2077404056"/>
              </p:ext>
            </p:extLst>
          </p:nvPr>
        </p:nvGraphicFramePr>
        <p:xfrm>
          <a:off x="4548189" y="728664"/>
          <a:ext cx="6900862" cy="5400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038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3D645-5E0B-E87F-2E8B-821EFDB486D3}"/>
              </a:ext>
            </a:extLst>
          </p:cNvPr>
          <p:cNvSpPr>
            <a:spLocks noGrp="1"/>
          </p:cNvSpPr>
          <p:nvPr>
            <p:ph type="title"/>
          </p:nvPr>
        </p:nvSpPr>
        <p:spPr/>
        <p:txBody>
          <a:bodyPr/>
          <a:lstStyle/>
          <a:p>
            <a:r>
              <a:rPr lang="en-US"/>
              <a:t>Barriers to Mental Health Treatment for Older Adults</a:t>
            </a:r>
          </a:p>
        </p:txBody>
      </p:sp>
      <p:graphicFrame>
        <p:nvGraphicFramePr>
          <p:cNvPr id="5" name="Content Placeholder 2">
            <a:extLst>
              <a:ext uri="{FF2B5EF4-FFF2-40B4-BE49-F238E27FC236}">
                <a16:creationId xmlns:a16="http://schemas.microsoft.com/office/drawing/2014/main" id="{98375C88-51AE-8979-B2EB-5ED14ACEDE4D}"/>
              </a:ext>
            </a:extLst>
          </p:cNvPr>
          <p:cNvGraphicFramePr>
            <a:graphicFrameLocks noGrp="1"/>
          </p:cNvGraphicFramePr>
          <p:nvPr>
            <p:ph idx="1"/>
            <p:extLst>
              <p:ext uri="{D42A27DB-BD31-4B8C-83A1-F6EECF244321}">
                <p14:modId xmlns:p14="http://schemas.microsoft.com/office/powerpoint/2010/main" val="1828381294"/>
              </p:ext>
            </p:extLst>
          </p:nvPr>
        </p:nvGraphicFramePr>
        <p:xfrm>
          <a:off x="589850" y="1681924"/>
          <a:ext cx="10728325" cy="3227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5149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8119F7-B84E-4EBF-919F-A9B0F6D92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AA17479-17CB-402A-8689-750C6F385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43B6A5-1717-B3C6-F7C4-B01BD79FC97C}"/>
              </a:ext>
            </a:extLst>
          </p:cNvPr>
          <p:cNvSpPr>
            <a:spLocks noGrp="1"/>
          </p:cNvSpPr>
          <p:nvPr>
            <p:ph type="title"/>
          </p:nvPr>
        </p:nvSpPr>
        <p:spPr>
          <a:xfrm>
            <a:off x="720000" y="619200"/>
            <a:ext cx="3107463" cy="5510138"/>
          </a:xfrm>
        </p:spPr>
        <p:txBody>
          <a:bodyPr>
            <a:normAutofit/>
          </a:bodyPr>
          <a:lstStyle/>
          <a:p>
            <a:r>
              <a:rPr lang="en-US"/>
              <a:t>Strengthening Mental Health Treatment for Older Adults</a:t>
            </a:r>
          </a:p>
        </p:txBody>
      </p:sp>
      <p:sp useBgFill="1">
        <p:nvSpPr>
          <p:cNvPr id="13" name="Freeform: Shape 12">
            <a:extLst>
              <a:ext uri="{FF2B5EF4-FFF2-40B4-BE49-F238E27FC236}">
                <a16:creationId xmlns:a16="http://schemas.microsoft.com/office/drawing/2014/main" id="{F534AA72-89BF-4BB0-B339-DEB9FC7F1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2978" y="0"/>
            <a:ext cx="7809022" cy="6858000"/>
          </a:xfrm>
          <a:custGeom>
            <a:avLst/>
            <a:gdLst>
              <a:gd name="connsiteX0" fmla="*/ 27229 w 7809022"/>
              <a:gd name="connsiteY0" fmla="*/ 0 h 6858000"/>
              <a:gd name="connsiteX1" fmla="*/ 7809022 w 7809022"/>
              <a:gd name="connsiteY1" fmla="*/ 0 h 6858000"/>
              <a:gd name="connsiteX2" fmla="*/ 7809022 w 7809022"/>
              <a:gd name="connsiteY2" fmla="*/ 6858000 h 6858000"/>
              <a:gd name="connsiteX3" fmla="*/ 41303 w 7809022"/>
              <a:gd name="connsiteY3" fmla="*/ 6858000 h 6858000"/>
              <a:gd name="connsiteX4" fmla="*/ 41303 w 7809022"/>
              <a:gd name="connsiteY4" fmla="*/ 6822879 h 6858000"/>
              <a:gd name="connsiteX5" fmla="*/ 41303 w 7809022"/>
              <a:gd name="connsiteY5" fmla="*/ 6667752 h 6858000"/>
              <a:gd name="connsiteX6" fmla="*/ 0 w 7809022"/>
              <a:gd name="connsiteY6" fmla="*/ 3813425 h 6858000"/>
              <a:gd name="connsiteX7" fmla="*/ 41303 w 7809022"/>
              <a:gd name="connsiteY7" fmla="*/ 2572413 h 6858000"/>
              <a:gd name="connsiteX8" fmla="*/ 41303 w 7809022"/>
              <a:gd name="connsiteY8" fmla="*/ 1496869 h 6858000"/>
              <a:gd name="connsiteX9" fmla="*/ 41303 w 7809022"/>
              <a:gd name="connsiteY9" fmla="*/ 1083199 h 6858000"/>
              <a:gd name="connsiteX10" fmla="*/ 0 w 7809022"/>
              <a:gd name="connsiteY10" fmla="*/ 545427 h 6858000"/>
              <a:gd name="connsiteX11" fmla="*/ 22153 w 7809022"/>
              <a:gd name="connsiteY11" fmla="*/ 1016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9022" h="6858000">
                <a:moveTo>
                  <a:pt x="27229" y="0"/>
                </a:moveTo>
                <a:lnTo>
                  <a:pt x="7809022" y="0"/>
                </a:lnTo>
                <a:lnTo>
                  <a:pt x="7809022" y="6858000"/>
                </a:lnTo>
                <a:lnTo>
                  <a:pt x="41303" y="6858000"/>
                </a:lnTo>
                <a:lnTo>
                  <a:pt x="41303" y="6822879"/>
                </a:lnTo>
                <a:cubicBezTo>
                  <a:pt x="41303" y="6760828"/>
                  <a:pt x="41303" y="6709119"/>
                  <a:pt x="41303" y="6667752"/>
                </a:cubicBezTo>
                <a:cubicBezTo>
                  <a:pt x="41303" y="6667752"/>
                  <a:pt x="41303" y="6667752"/>
                  <a:pt x="0" y="3813425"/>
                </a:cubicBezTo>
                <a:cubicBezTo>
                  <a:pt x="0" y="3813425"/>
                  <a:pt x="0" y="3813425"/>
                  <a:pt x="41303" y="2572413"/>
                </a:cubicBezTo>
                <a:cubicBezTo>
                  <a:pt x="41303" y="2572413"/>
                  <a:pt x="41303" y="2572413"/>
                  <a:pt x="41303" y="1496869"/>
                </a:cubicBezTo>
                <a:cubicBezTo>
                  <a:pt x="41303" y="1455502"/>
                  <a:pt x="41303" y="1290034"/>
                  <a:pt x="41303" y="1083199"/>
                </a:cubicBezTo>
                <a:cubicBezTo>
                  <a:pt x="41303" y="876364"/>
                  <a:pt x="0" y="710895"/>
                  <a:pt x="0" y="545427"/>
                </a:cubicBezTo>
                <a:cubicBezTo>
                  <a:pt x="0" y="545427"/>
                  <a:pt x="0" y="545427"/>
                  <a:pt x="22153" y="101661"/>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5" name="Content Placeholder 2">
            <a:extLst>
              <a:ext uri="{FF2B5EF4-FFF2-40B4-BE49-F238E27FC236}">
                <a16:creationId xmlns:a16="http://schemas.microsoft.com/office/drawing/2014/main" id="{EE26FB5D-0733-FD2C-BFD0-948BF792972B}"/>
              </a:ext>
            </a:extLst>
          </p:cNvPr>
          <p:cNvGraphicFramePr>
            <a:graphicFrameLocks noGrp="1"/>
          </p:cNvGraphicFramePr>
          <p:nvPr>
            <p:ph idx="1"/>
            <p:extLst>
              <p:ext uri="{D42A27DB-BD31-4B8C-83A1-F6EECF244321}">
                <p14:modId xmlns:p14="http://schemas.microsoft.com/office/powerpoint/2010/main" val="1169558962"/>
              </p:ext>
            </p:extLst>
          </p:nvPr>
        </p:nvGraphicFramePr>
        <p:xfrm>
          <a:off x="5260361" y="728664"/>
          <a:ext cx="6188689" cy="5409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3343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36" name="Rectangle 5126">
            <a:extLst>
              <a:ext uri="{FF2B5EF4-FFF2-40B4-BE49-F238E27FC236}">
                <a16:creationId xmlns:a16="http://schemas.microsoft.com/office/drawing/2014/main" id="{37D7CF97-C693-42F5-AFF2-9C4EBFE0E6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7" name="Rectangle 5128">
            <a:extLst>
              <a:ext uri="{FF2B5EF4-FFF2-40B4-BE49-F238E27FC236}">
                <a16:creationId xmlns:a16="http://schemas.microsoft.com/office/drawing/2014/main" id="{477461D8-A691-44CC-94F5-FE4FCE899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93,410 Break Time Stock Photos - Free &amp; Royalty-Free Stock Photos from  Dreamstime">
            <a:extLst>
              <a:ext uri="{FF2B5EF4-FFF2-40B4-BE49-F238E27FC236}">
                <a16:creationId xmlns:a16="http://schemas.microsoft.com/office/drawing/2014/main" id="{02D5664E-7661-B1B6-A878-0168B0C7AA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38" r="-2" b="16290"/>
          <a:stretch/>
        </p:blipFill>
        <p:spPr bwMode="auto">
          <a:xfrm>
            <a:off x="655803" y="566413"/>
            <a:ext cx="10989393" cy="5682768"/>
          </a:xfrm>
          <a:custGeom>
            <a:avLst/>
            <a:gdLst/>
            <a:ahLst/>
            <a:cxnLst/>
            <a:rect l="l" t="t" r="r" b="b"/>
            <a:pathLst>
              <a:path w="10989393" h="5682768">
                <a:moveTo>
                  <a:pt x="8876164" y="0"/>
                </a:moveTo>
                <a:cubicBezTo>
                  <a:pt x="8876164" y="0"/>
                  <a:pt x="8876164" y="0"/>
                  <a:pt x="10361638" y="73232"/>
                </a:cubicBezTo>
                <a:cubicBezTo>
                  <a:pt x="10820117" y="146463"/>
                  <a:pt x="11021848" y="439389"/>
                  <a:pt x="10985170" y="937364"/>
                </a:cubicBezTo>
                <a:cubicBezTo>
                  <a:pt x="10985170" y="937364"/>
                  <a:pt x="10985170" y="937364"/>
                  <a:pt x="10948491" y="1742911"/>
                </a:cubicBezTo>
                <a:cubicBezTo>
                  <a:pt x="10966830" y="2021191"/>
                  <a:pt x="10985170" y="2709567"/>
                  <a:pt x="10985170" y="3778748"/>
                </a:cubicBezTo>
                <a:cubicBezTo>
                  <a:pt x="10985170" y="4144906"/>
                  <a:pt x="10985170" y="4437832"/>
                  <a:pt x="10966830" y="4657527"/>
                </a:cubicBezTo>
                <a:cubicBezTo>
                  <a:pt x="10985170" y="4730758"/>
                  <a:pt x="10985170" y="4803990"/>
                  <a:pt x="10985170" y="4891868"/>
                </a:cubicBezTo>
                <a:cubicBezTo>
                  <a:pt x="10985170" y="5067623"/>
                  <a:pt x="10966830" y="5199440"/>
                  <a:pt x="10930152" y="5301964"/>
                </a:cubicBezTo>
                <a:cubicBezTo>
                  <a:pt x="10893474" y="5404488"/>
                  <a:pt x="10801778" y="5477720"/>
                  <a:pt x="10636725" y="5550951"/>
                </a:cubicBezTo>
                <a:cubicBezTo>
                  <a:pt x="10471673" y="5624183"/>
                  <a:pt x="10214924" y="5653476"/>
                  <a:pt x="9866480" y="5653476"/>
                </a:cubicBezTo>
                <a:cubicBezTo>
                  <a:pt x="9866480" y="5653476"/>
                  <a:pt x="9866480" y="5653476"/>
                  <a:pt x="3759533" y="5653476"/>
                </a:cubicBezTo>
                <a:cubicBezTo>
                  <a:pt x="3759533" y="5653476"/>
                  <a:pt x="3759533" y="5653476"/>
                  <a:pt x="2127345" y="5682768"/>
                </a:cubicBezTo>
                <a:cubicBezTo>
                  <a:pt x="2127345" y="5682768"/>
                  <a:pt x="2127345" y="5682768"/>
                  <a:pt x="623533" y="5609537"/>
                </a:cubicBezTo>
                <a:cubicBezTo>
                  <a:pt x="165053" y="5521659"/>
                  <a:pt x="-36678" y="5243379"/>
                  <a:pt x="18340" y="4745404"/>
                </a:cubicBezTo>
                <a:cubicBezTo>
                  <a:pt x="18340" y="4745404"/>
                  <a:pt x="18340" y="4745404"/>
                  <a:pt x="55018" y="3939857"/>
                </a:cubicBezTo>
                <a:cubicBezTo>
                  <a:pt x="18340" y="3661577"/>
                  <a:pt x="18340" y="2973201"/>
                  <a:pt x="18340" y="1889374"/>
                </a:cubicBezTo>
                <a:cubicBezTo>
                  <a:pt x="18340" y="1537863"/>
                  <a:pt x="18340" y="1244936"/>
                  <a:pt x="18340" y="1025242"/>
                </a:cubicBezTo>
                <a:cubicBezTo>
                  <a:pt x="18340" y="952010"/>
                  <a:pt x="0" y="878779"/>
                  <a:pt x="0" y="790901"/>
                </a:cubicBezTo>
                <a:cubicBezTo>
                  <a:pt x="0" y="615145"/>
                  <a:pt x="18340" y="468682"/>
                  <a:pt x="55018" y="380804"/>
                </a:cubicBezTo>
                <a:cubicBezTo>
                  <a:pt x="91696" y="278280"/>
                  <a:pt x="183392" y="190402"/>
                  <a:pt x="348445" y="131817"/>
                </a:cubicBezTo>
                <a:cubicBezTo>
                  <a:pt x="513497" y="58585"/>
                  <a:pt x="770246" y="29293"/>
                  <a:pt x="1118690" y="29293"/>
                </a:cubicBezTo>
                <a:cubicBezTo>
                  <a:pt x="1118690" y="29293"/>
                  <a:pt x="1118690" y="29293"/>
                  <a:pt x="7225638" y="29293"/>
                </a:cubicBezTo>
                <a:cubicBezTo>
                  <a:pt x="7225638" y="29293"/>
                  <a:pt x="7225638" y="29293"/>
                  <a:pt x="887616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728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0" name="Rectangle 45">
            <a:extLst>
              <a:ext uri="{FF2B5EF4-FFF2-40B4-BE49-F238E27FC236}">
                <a16:creationId xmlns:a16="http://schemas.microsoft.com/office/drawing/2014/main" id="{05D1035C-3BF0-4FE0-B3A3-1062F8600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166BEC-A124-59F3-9D53-13E348969BBC}"/>
              </a:ext>
            </a:extLst>
          </p:cNvPr>
          <p:cNvSpPr>
            <a:spLocks noGrp="1"/>
          </p:cNvSpPr>
          <p:nvPr>
            <p:ph type="title"/>
          </p:nvPr>
        </p:nvSpPr>
        <p:spPr>
          <a:xfrm>
            <a:off x="720000" y="619200"/>
            <a:ext cx="4991961" cy="1477328"/>
          </a:xfrm>
        </p:spPr>
        <p:txBody>
          <a:bodyPr wrap="square" anchor="ctr">
            <a:normAutofit/>
          </a:bodyPr>
          <a:lstStyle/>
          <a:p>
            <a:r>
              <a:rPr lang="en-US"/>
              <a:t>Calmer Life Program</a:t>
            </a:r>
          </a:p>
        </p:txBody>
      </p:sp>
      <p:sp>
        <p:nvSpPr>
          <p:cNvPr id="51" name="Content Placeholder 2">
            <a:extLst>
              <a:ext uri="{FF2B5EF4-FFF2-40B4-BE49-F238E27FC236}">
                <a16:creationId xmlns:a16="http://schemas.microsoft.com/office/drawing/2014/main" id="{222D9BA3-563C-6337-C4C7-239660CDDB1D}"/>
              </a:ext>
            </a:extLst>
          </p:cNvPr>
          <p:cNvSpPr>
            <a:spLocks noGrp="1"/>
          </p:cNvSpPr>
          <p:nvPr>
            <p:ph idx="1"/>
          </p:nvPr>
        </p:nvSpPr>
        <p:spPr>
          <a:xfrm>
            <a:off x="720000" y="2541600"/>
            <a:ext cx="4991962" cy="3216273"/>
          </a:xfrm>
        </p:spPr>
        <p:txBody>
          <a:bodyPr>
            <a:normAutofit/>
          </a:bodyPr>
          <a:lstStyle/>
          <a:p>
            <a:pPr>
              <a:lnSpc>
                <a:spcPct val="110000"/>
              </a:lnSpc>
            </a:pPr>
            <a:r>
              <a:rPr lang="en-US" sz="1700"/>
              <a:t>Research study for older adults with anxiety</a:t>
            </a:r>
          </a:p>
          <a:p>
            <a:pPr>
              <a:lnSpc>
                <a:spcPct val="110000"/>
              </a:lnSpc>
            </a:pPr>
            <a:r>
              <a:rPr lang="en-US" sz="1700"/>
              <a:t>Purpose – to help expand the reach of anxiety treatment among minority seniors living in underserved neighborhoods</a:t>
            </a:r>
          </a:p>
          <a:p>
            <a:pPr>
              <a:lnSpc>
                <a:spcPct val="110000"/>
              </a:lnSpc>
            </a:pPr>
            <a:r>
              <a:rPr lang="en-US" sz="1700"/>
              <a:t>Condition/disease = anxiety</a:t>
            </a:r>
          </a:p>
          <a:p>
            <a:pPr>
              <a:lnSpc>
                <a:spcPct val="110000"/>
              </a:lnSpc>
            </a:pPr>
            <a:r>
              <a:rPr lang="en-US" sz="1700"/>
              <a:t>Intervention/treatment = behavioral</a:t>
            </a:r>
          </a:p>
          <a:p>
            <a:pPr>
              <a:lnSpc>
                <a:spcPct val="110000"/>
              </a:lnSpc>
            </a:pPr>
            <a:r>
              <a:rPr lang="en-US" sz="1700"/>
              <a:t>Official Title: Calmer Life: A Worry Reduction Program for Older Adults</a:t>
            </a:r>
          </a:p>
          <a:p>
            <a:pPr>
              <a:lnSpc>
                <a:spcPct val="110000"/>
              </a:lnSpc>
            </a:pPr>
            <a:r>
              <a:rPr lang="en-US" sz="1700"/>
              <a:t>Study completion = 2016</a:t>
            </a:r>
          </a:p>
          <a:p>
            <a:pPr>
              <a:lnSpc>
                <a:spcPct val="110000"/>
              </a:lnSpc>
            </a:pPr>
            <a:endParaRPr lang="en-US" sz="1700"/>
          </a:p>
          <a:p>
            <a:pPr>
              <a:lnSpc>
                <a:spcPct val="110000"/>
              </a:lnSpc>
            </a:pPr>
            <a:endParaRPr lang="en-US" sz="1700"/>
          </a:p>
          <a:p>
            <a:pPr marL="0" indent="0">
              <a:lnSpc>
                <a:spcPct val="110000"/>
              </a:lnSpc>
              <a:buNone/>
            </a:pPr>
            <a:endParaRPr lang="en-US" sz="1700"/>
          </a:p>
          <a:p>
            <a:pPr>
              <a:lnSpc>
                <a:spcPct val="110000"/>
              </a:lnSpc>
            </a:pPr>
            <a:endParaRPr lang="en-US" sz="1700"/>
          </a:p>
        </p:txBody>
      </p:sp>
      <p:pic>
        <p:nvPicPr>
          <p:cNvPr id="17" name="Picture 4" descr="Two people holding each other's hands">
            <a:extLst>
              <a:ext uri="{FF2B5EF4-FFF2-40B4-BE49-F238E27FC236}">
                <a16:creationId xmlns:a16="http://schemas.microsoft.com/office/drawing/2014/main" id="{4462C2B2-4C56-8C8D-4349-78EDBCFF685B}"/>
              </a:ext>
            </a:extLst>
          </p:cNvPr>
          <p:cNvPicPr>
            <a:picLocks noChangeAspect="1"/>
          </p:cNvPicPr>
          <p:nvPr/>
        </p:nvPicPr>
        <p:blipFill rotWithShape="1">
          <a:blip r:embed="rId3"/>
          <a:srcRect l="18790" r="26091" b="-1"/>
          <a:stretch/>
        </p:blipFill>
        <p:spPr>
          <a:xfrm>
            <a:off x="6529065" y="10"/>
            <a:ext cx="5662937" cy="6857990"/>
          </a:xfrm>
          <a:custGeom>
            <a:avLst/>
            <a:gdLst/>
            <a:ahLst/>
            <a:cxnLst/>
            <a:rect l="l" t="t" r="r" b="b"/>
            <a:pathLst>
              <a:path w="5662937" h="6858000">
                <a:moveTo>
                  <a:pt x="598332" y="0"/>
                </a:moveTo>
                <a:lnTo>
                  <a:pt x="5662937" y="0"/>
                </a:lnTo>
                <a:lnTo>
                  <a:pt x="5662937" y="6858000"/>
                </a:lnTo>
                <a:lnTo>
                  <a:pt x="0" y="6858000"/>
                </a:lnTo>
                <a:lnTo>
                  <a:pt x="78957" y="6777438"/>
                </a:lnTo>
                <a:cubicBezTo>
                  <a:pt x="291624" y="6544265"/>
                  <a:pt x="490445" y="6275955"/>
                  <a:pt x="672224" y="5969316"/>
                </a:cubicBezTo>
                <a:cubicBezTo>
                  <a:pt x="914596" y="5515036"/>
                  <a:pt x="1066079" y="5030470"/>
                  <a:pt x="1217562" y="4515619"/>
                </a:cubicBezTo>
                <a:cubicBezTo>
                  <a:pt x="1338748" y="3970483"/>
                  <a:pt x="1399341" y="3516203"/>
                  <a:pt x="1399341" y="3061922"/>
                </a:cubicBezTo>
                <a:cubicBezTo>
                  <a:pt x="1399341" y="1948936"/>
                  <a:pt x="1190579" y="1021447"/>
                  <a:pt x="773055" y="279455"/>
                </a:cubicBezTo>
                <a:close/>
              </a:path>
            </a:pathLst>
          </a:custGeom>
        </p:spPr>
      </p:pic>
    </p:spTree>
    <p:extLst>
      <p:ext uri="{BB962C8B-B14F-4D97-AF65-F5344CB8AC3E}">
        <p14:creationId xmlns:p14="http://schemas.microsoft.com/office/powerpoint/2010/main" val="2954627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70" name="Rectangle 1063">
            <a:extLst>
              <a:ext uri="{FF2B5EF4-FFF2-40B4-BE49-F238E27FC236}">
                <a16:creationId xmlns:a16="http://schemas.microsoft.com/office/drawing/2014/main" id="{2A3E2477-CB24-4FE6-B9C0-F9800FF83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Rectangle 1065">
            <a:extLst>
              <a:ext uri="{FF2B5EF4-FFF2-40B4-BE49-F238E27FC236}">
                <a16:creationId xmlns:a16="http://schemas.microsoft.com/office/drawing/2014/main" id="{B965638C-2268-4A1B-96C3-95E79EF44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3412D0-CAAA-E487-4826-3E854CDC4036}"/>
              </a:ext>
            </a:extLst>
          </p:cNvPr>
          <p:cNvSpPr>
            <a:spLocks noGrp="1"/>
          </p:cNvSpPr>
          <p:nvPr>
            <p:ph type="title"/>
          </p:nvPr>
        </p:nvSpPr>
        <p:spPr>
          <a:xfrm>
            <a:off x="720000" y="619200"/>
            <a:ext cx="4991961" cy="1477328"/>
          </a:xfrm>
        </p:spPr>
        <p:txBody>
          <a:bodyPr wrap="square" anchor="ctr">
            <a:normAutofit/>
          </a:bodyPr>
          <a:lstStyle/>
          <a:p>
            <a:r>
              <a:rPr lang="en-US"/>
              <a:t>What is Anxiety?</a:t>
            </a:r>
          </a:p>
        </p:txBody>
      </p:sp>
      <p:sp useBgFill="1">
        <p:nvSpPr>
          <p:cNvPr id="1072" name="Freeform: Shape 1067">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pic>
        <p:nvPicPr>
          <p:cNvPr id="4" name="Picture 3">
            <a:extLst>
              <a:ext uri="{FF2B5EF4-FFF2-40B4-BE49-F238E27FC236}">
                <a16:creationId xmlns:a16="http://schemas.microsoft.com/office/drawing/2014/main" id="{515E67E8-8C0B-6D05-9C1E-42535F32A84F}"/>
              </a:ext>
            </a:extLst>
          </p:cNvPr>
          <p:cNvPicPr>
            <a:picLocks noChangeAspect="1"/>
          </p:cNvPicPr>
          <p:nvPr/>
        </p:nvPicPr>
        <p:blipFill>
          <a:blip r:embed="rId3"/>
          <a:stretch>
            <a:fillRect/>
          </a:stretch>
        </p:blipFill>
        <p:spPr>
          <a:xfrm>
            <a:off x="7176162" y="1282669"/>
            <a:ext cx="4284000" cy="4284000"/>
          </a:xfrm>
          <a:custGeom>
            <a:avLst/>
            <a:gdLst/>
            <a:ahLst/>
            <a:cxnLst/>
            <a:rect l="l" t="t" r="r" b="b"/>
            <a:pathLst>
              <a:path w="4284000" h="5409338">
                <a:moveTo>
                  <a:pt x="0" y="0"/>
                </a:moveTo>
                <a:lnTo>
                  <a:pt x="4284000" y="0"/>
                </a:lnTo>
                <a:lnTo>
                  <a:pt x="4284000" y="5409338"/>
                </a:lnTo>
                <a:lnTo>
                  <a:pt x="0" y="5409338"/>
                </a:lnTo>
                <a:close/>
              </a:path>
            </a:pathLst>
          </a:custGeom>
        </p:spPr>
      </p:pic>
      <p:graphicFrame>
        <p:nvGraphicFramePr>
          <p:cNvPr id="1059" name="Content Placeholder 2">
            <a:extLst>
              <a:ext uri="{FF2B5EF4-FFF2-40B4-BE49-F238E27FC236}">
                <a16:creationId xmlns:a16="http://schemas.microsoft.com/office/drawing/2014/main" id="{E5BE51CB-4F91-93ED-AEC0-758E867E6138}"/>
              </a:ext>
            </a:extLst>
          </p:cNvPr>
          <p:cNvGraphicFramePr>
            <a:graphicFrameLocks noGrp="1"/>
          </p:cNvGraphicFramePr>
          <p:nvPr>
            <p:ph idx="1"/>
            <p:extLst>
              <p:ext uri="{D42A27DB-BD31-4B8C-83A1-F6EECF244321}">
                <p14:modId xmlns:p14="http://schemas.microsoft.com/office/powerpoint/2010/main" val="305140312"/>
              </p:ext>
            </p:extLst>
          </p:nvPr>
        </p:nvGraphicFramePr>
        <p:xfrm>
          <a:off x="720000" y="2541600"/>
          <a:ext cx="4991962" cy="32162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0288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FB0E95-9CAE-4968-A118-2B9F7C8B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BBC371-361C-45F7-9235-C3252E336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22C7D3-E71B-C409-D904-5DF39D301EAE}"/>
              </a:ext>
            </a:extLst>
          </p:cNvPr>
          <p:cNvSpPr>
            <a:spLocks noGrp="1"/>
          </p:cNvSpPr>
          <p:nvPr>
            <p:ph type="title"/>
          </p:nvPr>
        </p:nvSpPr>
        <p:spPr>
          <a:xfrm>
            <a:off x="720000" y="619200"/>
            <a:ext cx="10728322" cy="681586"/>
          </a:xfrm>
        </p:spPr>
        <p:txBody>
          <a:bodyPr wrap="square">
            <a:normAutofit/>
          </a:bodyPr>
          <a:lstStyle/>
          <a:p>
            <a:r>
              <a:rPr lang="en-US"/>
              <a:t>Calmer Life Program</a:t>
            </a:r>
          </a:p>
        </p:txBody>
      </p:sp>
      <p:sp useBgFill="1">
        <p:nvSpPr>
          <p:cNvPr id="13" name="Freeform: Shape 12">
            <a:extLst>
              <a:ext uri="{FF2B5EF4-FFF2-40B4-BE49-F238E27FC236}">
                <a16:creationId xmlns:a16="http://schemas.microsoft.com/office/drawing/2014/main" id="{4172FA92-6FD3-495F-95A0-4FD85861D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 y="1734458"/>
            <a:ext cx="12191501" cy="5123544"/>
          </a:xfrm>
          <a:custGeom>
            <a:avLst/>
            <a:gdLst>
              <a:gd name="connsiteX0" fmla="*/ 9255953 w 12191501"/>
              <a:gd name="connsiteY0" fmla="*/ 0 h 4430825"/>
              <a:gd name="connsiteX1" fmla="*/ 10762189 w 12191501"/>
              <a:gd name="connsiteY1" fmla="*/ 67992 h 4430825"/>
              <a:gd name="connsiteX2" fmla="*/ 11364025 w 12191501"/>
              <a:gd name="connsiteY2" fmla="*/ 57486 h 4430825"/>
              <a:gd name="connsiteX3" fmla="*/ 12096632 w 12191501"/>
              <a:gd name="connsiteY3" fmla="*/ 44699 h 4430825"/>
              <a:gd name="connsiteX4" fmla="*/ 12191501 w 12191501"/>
              <a:gd name="connsiteY4" fmla="*/ 43042 h 4430825"/>
              <a:gd name="connsiteX5" fmla="*/ 12191501 w 12191501"/>
              <a:gd name="connsiteY5" fmla="*/ 4430825 h 4430825"/>
              <a:gd name="connsiteX6" fmla="*/ 0 w 12191501"/>
              <a:gd name="connsiteY6" fmla="*/ 4430825 h 4430825"/>
              <a:gd name="connsiteX7" fmla="*/ 10182 w 12191501"/>
              <a:gd name="connsiteY7" fmla="*/ 95053 h 4430825"/>
              <a:gd name="connsiteX8" fmla="*/ 70972 w 12191501"/>
              <a:gd name="connsiteY8" fmla="*/ 97164 h 4430825"/>
              <a:gd name="connsiteX9" fmla="*/ 1281624 w 12191501"/>
              <a:gd name="connsiteY9" fmla="*/ 139193 h 4430825"/>
              <a:gd name="connsiteX10" fmla="*/ 2485297 w 12191501"/>
              <a:gd name="connsiteY10" fmla="*/ 118183 h 4430825"/>
              <a:gd name="connsiteX11" fmla="*/ 3237591 w 12191501"/>
              <a:gd name="connsiteY11" fmla="*/ 105051 h 4430825"/>
              <a:gd name="connsiteX12" fmla="*/ 3989887 w 12191501"/>
              <a:gd name="connsiteY12" fmla="*/ 91920 h 4430825"/>
              <a:gd name="connsiteX13" fmla="*/ 9255953 w 12191501"/>
              <a:gd name="connsiteY13" fmla="*/ 0 h 44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501" h="4430825">
                <a:moveTo>
                  <a:pt x="9255953" y="0"/>
                </a:moveTo>
                <a:cubicBezTo>
                  <a:pt x="10762189" y="67992"/>
                  <a:pt x="10762189" y="67992"/>
                  <a:pt x="10762189" y="67992"/>
                </a:cubicBezTo>
                <a:cubicBezTo>
                  <a:pt x="11364025" y="57486"/>
                  <a:pt x="11364025" y="57486"/>
                  <a:pt x="11364025" y="57486"/>
                </a:cubicBezTo>
                <a:cubicBezTo>
                  <a:pt x="11589714" y="53547"/>
                  <a:pt x="11836561" y="49238"/>
                  <a:pt x="12096632" y="44699"/>
                </a:cubicBezTo>
                <a:lnTo>
                  <a:pt x="12191501" y="43042"/>
                </a:lnTo>
                <a:lnTo>
                  <a:pt x="12191501" y="4430825"/>
                </a:lnTo>
                <a:lnTo>
                  <a:pt x="0" y="4430825"/>
                </a:lnTo>
                <a:lnTo>
                  <a:pt x="10182" y="95053"/>
                </a:lnTo>
                <a:lnTo>
                  <a:pt x="70972" y="97164"/>
                </a:lnTo>
                <a:cubicBezTo>
                  <a:pt x="1281624" y="139193"/>
                  <a:pt x="1281624" y="139193"/>
                  <a:pt x="1281624" y="139193"/>
                </a:cubicBezTo>
                <a:cubicBezTo>
                  <a:pt x="2485297" y="118183"/>
                  <a:pt x="2485297" y="118183"/>
                  <a:pt x="2485297" y="118183"/>
                </a:cubicBezTo>
                <a:cubicBezTo>
                  <a:pt x="2786215" y="112930"/>
                  <a:pt x="2936672" y="110304"/>
                  <a:pt x="3237591" y="105051"/>
                </a:cubicBezTo>
                <a:cubicBezTo>
                  <a:pt x="3538508" y="99800"/>
                  <a:pt x="3839426" y="94546"/>
                  <a:pt x="3989887" y="91920"/>
                </a:cubicBezTo>
                <a:cubicBezTo>
                  <a:pt x="9255953" y="0"/>
                  <a:pt x="9255953" y="0"/>
                  <a:pt x="9255953"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5" name="Content Placeholder 2">
            <a:extLst>
              <a:ext uri="{FF2B5EF4-FFF2-40B4-BE49-F238E27FC236}">
                <a16:creationId xmlns:a16="http://schemas.microsoft.com/office/drawing/2014/main" id="{90723242-A5A3-11F7-8E45-0AE7715CD4EC}"/>
              </a:ext>
            </a:extLst>
          </p:cNvPr>
          <p:cNvGraphicFramePr>
            <a:graphicFrameLocks noGrp="1"/>
          </p:cNvGraphicFramePr>
          <p:nvPr>
            <p:ph idx="1"/>
            <p:extLst>
              <p:ext uri="{D42A27DB-BD31-4B8C-83A1-F6EECF244321}">
                <p14:modId xmlns:p14="http://schemas.microsoft.com/office/powerpoint/2010/main" val="3432203513"/>
              </p:ext>
            </p:extLst>
          </p:nvPr>
        </p:nvGraphicFramePr>
        <p:xfrm>
          <a:off x="720725" y="2541588"/>
          <a:ext cx="10728325" cy="3587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2765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6E9D6223-8D87-4038-BE74-D5224B024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A46FBF49-EC0D-4E09-A77B-DB4E8257E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3AA13D0-BF0A-4B8F-9FD6-CAE2DCD93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9705717" cy="6858000"/>
          </a:xfrm>
          <a:custGeom>
            <a:avLst/>
            <a:gdLst>
              <a:gd name="connsiteX0" fmla="*/ 0 w 9705717"/>
              <a:gd name="connsiteY0" fmla="*/ 0 h 6858000"/>
              <a:gd name="connsiteX1" fmla="*/ 8892014 w 9705717"/>
              <a:gd name="connsiteY1" fmla="*/ 0 h 6858000"/>
              <a:gd name="connsiteX2" fmla="*/ 8948109 w 9705717"/>
              <a:gd name="connsiteY2" fmla="*/ 119185 h 6858000"/>
              <a:gd name="connsiteX3" fmla="*/ 9361712 w 9705717"/>
              <a:gd name="connsiteY3" fmla="*/ 1009060 h 6858000"/>
              <a:gd name="connsiteX4" fmla="*/ 9569814 w 9705717"/>
              <a:gd name="connsiteY4" fmla="*/ 4722415 h 6858000"/>
              <a:gd name="connsiteX5" fmla="*/ 8937785 w 9705717"/>
              <a:gd name="connsiteY5" fmla="*/ 6619105 h 6858000"/>
              <a:gd name="connsiteX6" fmla="*/ 8749280 w 9705717"/>
              <a:gd name="connsiteY6" fmla="*/ 6858000 h 6858000"/>
              <a:gd name="connsiteX7" fmla="*/ 0 w 970571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717" h="6858000">
                <a:moveTo>
                  <a:pt x="0" y="0"/>
                </a:moveTo>
                <a:lnTo>
                  <a:pt x="8892014" y="0"/>
                </a:lnTo>
                <a:lnTo>
                  <a:pt x="8948109" y="119185"/>
                </a:lnTo>
                <a:cubicBezTo>
                  <a:pt x="9080774" y="406683"/>
                  <a:pt x="9216041" y="706568"/>
                  <a:pt x="9361712" y="1009060"/>
                </a:cubicBezTo>
                <a:cubicBezTo>
                  <a:pt x="9986018" y="2093861"/>
                  <a:pt x="9569814" y="4346908"/>
                  <a:pt x="9569814" y="4722415"/>
                </a:cubicBezTo>
                <a:cubicBezTo>
                  <a:pt x="9569814" y="5635108"/>
                  <a:pt x="9260912" y="6189243"/>
                  <a:pt x="8937785" y="6619105"/>
                </a:cubicBezTo>
                <a:lnTo>
                  <a:pt x="8749280"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3E3ADDB2-3E21-B320-2846-A0DD1DC816FC}"/>
              </a:ext>
            </a:extLst>
          </p:cNvPr>
          <p:cNvSpPr>
            <a:spLocks noGrp="1"/>
          </p:cNvSpPr>
          <p:nvPr>
            <p:ph type="title"/>
          </p:nvPr>
        </p:nvSpPr>
        <p:spPr>
          <a:xfrm>
            <a:off x="720000" y="619200"/>
            <a:ext cx="6911974" cy="1477328"/>
          </a:xfrm>
        </p:spPr>
        <p:txBody>
          <a:bodyPr wrap="square" anchor="ctr">
            <a:normAutofit/>
          </a:bodyPr>
          <a:lstStyle/>
          <a:p>
            <a:r>
              <a:rPr lang="en-US"/>
              <a:t>Who can benefit from the Calmer Life Program</a:t>
            </a:r>
          </a:p>
        </p:txBody>
      </p:sp>
      <p:sp>
        <p:nvSpPr>
          <p:cNvPr id="3" name="Content Placeholder 2">
            <a:extLst>
              <a:ext uri="{FF2B5EF4-FFF2-40B4-BE49-F238E27FC236}">
                <a16:creationId xmlns:a16="http://schemas.microsoft.com/office/drawing/2014/main" id="{54B4B07B-68DA-42FB-864C-1781C6FAC5B0}"/>
              </a:ext>
            </a:extLst>
          </p:cNvPr>
          <p:cNvSpPr>
            <a:spLocks noGrp="1"/>
          </p:cNvSpPr>
          <p:nvPr>
            <p:ph idx="1"/>
          </p:nvPr>
        </p:nvSpPr>
        <p:spPr>
          <a:xfrm>
            <a:off x="720000" y="2541600"/>
            <a:ext cx="6911975" cy="3216273"/>
          </a:xfrm>
        </p:spPr>
        <p:txBody>
          <a:bodyPr>
            <a:normAutofit/>
          </a:bodyPr>
          <a:lstStyle/>
          <a:p>
            <a:r>
              <a:rPr lang="en-US"/>
              <a:t>Older adults (50+) from underserved, low-income, underserved- and mostly racial-minority communities</a:t>
            </a:r>
          </a:p>
          <a:p>
            <a:r>
              <a:rPr lang="en-US"/>
              <a:t>Used effectively with older adults who report significant worry</a:t>
            </a:r>
          </a:p>
        </p:txBody>
      </p:sp>
      <p:sp>
        <p:nvSpPr>
          <p:cNvPr id="14" name="Freeform 10">
            <a:extLst>
              <a:ext uri="{FF2B5EF4-FFF2-40B4-BE49-F238E27FC236}">
                <a16:creationId xmlns:a16="http://schemas.microsoft.com/office/drawing/2014/main" id="{15BE2CF8-7196-4BC3-B312-B0EE486D9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8226571" y="2916066"/>
            <a:ext cx="3518890" cy="3293724"/>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26956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37D7CF97-C693-42F5-AFF2-9C4EBFE0E6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7461D8-A691-44CC-94F5-FE4FCE899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2B8A1D9-AFAE-4194-FA08-1D74F335866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698" r="-2" b="9652"/>
          <a:stretch/>
        </p:blipFill>
        <p:spPr>
          <a:xfrm>
            <a:off x="655803" y="566413"/>
            <a:ext cx="10989393" cy="5682768"/>
          </a:xfrm>
          <a:custGeom>
            <a:avLst/>
            <a:gdLst/>
            <a:ahLst/>
            <a:cxnLst/>
            <a:rect l="l" t="t" r="r" b="b"/>
            <a:pathLst>
              <a:path w="10989393" h="5682768">
                <a:moveTo>
                  <a:pt x="8876164" y="0"/>
                </a:moveTo>
                <a:cubicBezTo>
                  <a:pt x="8876164" y="0"/>
                  <a:pt x="8876164" y="0"/>
                  <a:pt x="10361638" y="73232"/>
                </a:cubicBezTo>
                <a:cubicBezTo>
                  <a:pt x="10820117" y="146463"/>
                  <a:pt x="11021848" y="439389"/>
                  <a:pt x="10985170" y="937364"/>
                </a:cubicBezTo>
                <a:cubicBezTo>
                  <a:pt x="10985170" y="937364"/>
                  <a:pt x="10985170" y="937364"/>
                  <a:pt x="10948491" y="1742911"/>
                </a:cubicBezTo>
                <a:cubicBezTo>
                  <a:pt x="10966830" y="2021191"/>
                  <a:pt x="10985170" y="2709567"/>
                  <a:pt x="10985170" y="3778748"/>
                </a:cubicBezTo>
                <a:cubicBezTo>
                  <a:pt x="10985170" y="4144906"/>
                  <a:pt x="10985170" y="4437832"/>
                  <a:pt x="10966830" y="4657527"/>
                </a:cubicBezTo>
                <a:cubicBezTo>
                  <a:pt x="10985170" y="4730758"/>
                  <a:pt x="10985170" y="4803990"/>
                  <a:pt x="10985170" y="4891868"/>
                </a:cubicBezTo>
                <a:cubicBezTo>
                  <a:pt x="10985170" y="5067623"/>
                  <a:pt x="10966830" y="5199440"/>
                  <a:pt x="10930152" y="5301964"/>
                </a:cubicBezTo>
                <a:cubicBezTo>
                  <a:pt x="10893474" y="5404488"/>
                  <a:pt x="10801778" y="5477720"/>
                  <a:pt x="10636725" y="5550951"/>
                </a:cubicBezTo>
                <a:cubicBezTo>
                  <a:pt x="10471673" y="5624183"/>
                  <a:pt x="10214924" y="5653476"/>
                  <a:pt x="9866480" y="5653476"/>
                </a:cubicBezTo>
                <a:cubicBezTo>
                  <a:pt x="9866480" y="5653476"/>
                  <a:pt x="9866480" y="5653476"/>
                  <a:pt x="3759533" y="5653476"/>
                </a:cubicBezTo>
                <a:cubicBezTo>
                  <a:pt x="3759533" y="5653476"/>
                  <a:pt x="3759533" y="5653476"/>
                  <a:pt x="2127345" y="5682768"/>
                </a:cubicBezTo>
                <a:cubicBezTo>
                  <a:pt x="2127345" y="5682768"/>
                  <a:pt x="2127345" y="5682768"/>
                  <a:pt x="623533" y="5609537"/>
                </a:cubicBezTo>
                <a:cubicBezTo>
                  <a:pt x="165053" y="5521659"/>
                  <a:pt x="-36678" y="5243379"/>
                  <a:pt x="18340" y="4745404"/>
                </a:cubicBezTo>
                <a:cubicBezTo>
                  <a:pt x="18340" y="4745404"/>
                  <a:pt x="18340" y="4745404"/>
                  <a:pt x="55018" y="3939857"/>
                </a:cubicBezTo>
                <a:cubicBezTo>
                  <a:pt x="18340" y="3661577"/>
                  <a:pt x="18340" y="2973201"/>
                  <a:pt x="18340" y="1889374"/>
                </a:cubicBezTo>
                <a:cubicBezTo>
                  <a:pt x="18340" y="1537863"/>
                  <a:pt x="18340" y="1244936"/>
                  <a:pt x="18340" y="1025242"/>
                </a:cubicBezTo>
                <a:cubicBezTo>
                  <a:pt x="18340" y="952010"/>
                  <a:pt x="0" y="878779"/>
                  <a:pt x="0" y="790901"/>
                </a:cubicBezTo>
                <a:cubicBezTo>
                  <a:pt x="0" y="615145"/>
                  <a:pt x="18340" y="468682"/>
                  <a:pt x="55018" y="380804"/>
                </a:cubicBezTo>
                <a:cubicBezTo>
                  <a:pt x="91696" y="278280"/>
                  <a:pt x="183392" y="190402"/>
                  <a:pt x="348445" y="131817"/>
                </a:cubicBezTo>
                <a:cubicBezTo>
                  <a:pt x="513497" y="58585"/>
                  <a:pt x="770246" y="29293"/>
                  <a:pt x="1118690" y="29293"/>
                </a:cubicBezTo>
                <a:cubicBezTo>
                  <a:pt x="1118690" y="29293"/>
                  <a:pt x="1118690" y="29293"/>
                  <a:pt x="7225638" y="29293"/>
                </a:cubicBezTo>
                <a:cubicBezTo>
                  <a:pt x="7225638" y="29293"/>
                  <a:pt x="7225638" y="29293"/>
                  <a:pt x="8876164" y="0"/>
                </a:cubicBezTo>
                <a:close/>
              </a:path>
            </a:pathLst>
          </a:custGeom>
        </p:spPr>
      </p:pic>
      <p:sp>
        <p:nvSpPr>
          <p:cNvPr id="4" name="TextBox 3">
            <a:extLst>
              <a:ext uri="{FF2B5EF4-FFF2-40B4-BE49-F238E27FC236}">
                <a16:creationId xmlns:a16="http://schemas.microsoft.com/office/drawing/2014/main" id="{DCC76773-683C-480F-D1C3-A3EF0EE207B0}"/>
              </a:ext>
            </a:extLst>
          </p:cNvPr>
          <p:cNvSpPr txBox="1"/>
          <p:nvPr/>
        </p:nvSpPr>
        <p:spPr>
          <a:xfrm>
            <a:off x="9423293" y="6657945"/>
            <a:ext cx="276870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thedailybounce.net/tag/qa/">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460453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213" name="Rectangle 6212">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15" name="Rectangle 6214">
            <a:extLst>
              <a:ext uri="{FF2B5EF4-FFF2-40B4-BE49-F238E27FC236}">
                <a16:creationId xmlns:a16="http://schemas.microsoft.com/office/drawing/2014/main" id="{74E3E963-7ADC-4469-A079-F78B0BC6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7" name="Rectangle 6216">
            <a:extLst>
              <a:ext uri="{FF2B5EF4-FFF2-40B4-BE49-F238E27FC236}">
                <a16:creationId xmlns:a16="http://schemas.microsoft.com/office/drawing/2014/main" id="{C864DEA4-D6B8-4DEF-B1D0-6D5672FA8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A95835-A458-C38E-4343-00D9225CDF0B}"/>
              </a:ext>
            </a:extLst>
          </p:cNvPr>
          <p:cNvSpPr>
            <a:spLocks noGrp="1"/>
          </p:cNvSpPr>
          <p:nvPr>
            <p:ph type="title"/>
          </p:nvPr>
        </p:nvSpPr>
        <p:spPr>
          <a:xfrm>
            <a:off x="6480000" y="1554630"/>
            <a:ext cx="5015638" cy="1969770"/>
          </a:xfrm>
        </p:spPr>
        <p:txBody>
          <a:bodyPr vert="horz" wrap="square" lIns="0" tIns="0" rIns="0" bIns="0" rtlCol="0" anchor="b" anchorCtr="0">
            <a:normAutofit/>
          </a:bodyPr>
          <a:lstStyle/>
          <a:p>
            <a:pPr algn="ctr">
              <a:lnSpc>
                <a:spcPct val="90000"/>
              </a:lnSpc>
            </a:pPr>
            <a:r>
              <a:rPr lang="en-US" sz="3900" spc="-100"/>
              <a:t>Calmer Life Program  Enhanced Resource Counseling </a:t>
            </a:r>
          </a:p>
        </p:txBody>
      </p:sp>
      <p:sp>
        <p:nvSpPr>
          <p:cNvPr id="6208" name="Content Placeholder 6149">
            <a:extLst>
              <a:ext uri="{FF2B5EF4-FFF2-40B4-BE49-F238E27FC236}">
                <a16:creationId xmlns:a16="http://schemas.microsoft.com/office/drawing/2014/main" id="{6B8A0C1E-D749-75C5-6CA4-2C0F75CF44EE}"/>
              </a:ext>
            </a:extLst>
          </p:cNvPr>
          <p:cNvSpPr>
            <a:spLocks noGrp="1"/>
          </p:cNvSpPr>
          <p:nvPr>
            <p:ph idx="1"/>
          </p:nvPr>
        </p:nvSpPr>
        <p:spPr>
          <a:xfrm>
            <a:off x="6480000" y="3830399"/>
            <a:ext cx="5015638" cy="993670"/>
          </a:xfrm>
        </p:spPr>
        <p:txBody>
          <a:bodyPr vert="horz" lIns="0" tIns="0" rIns="0" bIns="0" rtlCol="0">
            <a:normAutofit/>
          </a:bodyPr>
          <a:lstStyle/>
          <a:p>
            <a:pPr marL="0" indent="0" algn="ctr">
              <a:buNone/>
            </a:pPr>
            <a:r>
              <a:rPr lang="en-US" sz="2800">
                <a:solidFill>
                  <a:schemeClr val="tx2">
                    <a:lumMod val="90000"/>
                  </a:schemeClr>
                </a:solidFill>
              </a:rPr>
              <a:t>REVIEW MATERIAL</a:t>
            </a:r>
          </a:p>
        </p:txBody>
      </p:sp>
      <p:pic>
        <p:nvPicPr>
          <p:cNvPr id="5" name="Picture 4">
            <a:extLst>
              <a:ext uri="{FF2B5EF4-FFF2-40B4-BE49-F238E27FC236}">
                <a16:creationId xmlns:a16="http://schemas.microsoft.com/office/drawing/2014/main" id="{9ACDB766-824E-2C83-0D6B-34243B8AD02D}"/>
              </a:ext>
            </a:extLst>
          </p:cNvPr>
          <p:cNvPicPr>
            <a:picLocks noChangeAspect="1"/>
          </p:cNvPicPr>
          <p:nvPr/>
        </p:nvPicPr>
        <p:blipFill>
          <a:blip r:embed="rId3"/>
          <a:stretch>
            <a:fillRect/>
          </a:stretch>
        </p:blipFill>
        <p:spPr>
          <a:xfrm>
            <a:off x="720000" y="1700831"/>
            <a:ext cx="5014800" cy="3447675"/>
          </a:xfrm>
          <a:custGeom>
            <a:avLst/>
            <a:gdLst/>
            <a:ahLst/>
            <a:cxnLst/>
            <a:rect l="l" t="t" r="r" b="b"/>
            <a:pathLst>
              <a:path w="5014800" h="5409338">
                <a:moveTo>
                  <a:pt x="0" y="0"/>
                </a:moveTo>
                <a:lnTo>
                  <a:pt x="5014800" y="0"/>
                </a:lnTo>
                <a:lnTo>
                  <a:pt x="5014800" y="5409338"/>
                </a:lnTo>
                <a:lnTo>
                  <a:pt x="0" y="5409338"/>
                </a:lnTo>
                <a:close/>
              </a:path>
            </a:pathLst>
          </a:custGeom>
        </p:spPr>
      </p:pic>
      <p:grpSp>
        <p:nvGrpSpPr>
          <p:cNvPr id="6219" name="Group 6218">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09203" y="317452"/>
            <a:ext cx="2117174" cy="588806"/>
            <a:chOff x="4549904" y="5078157"/>
            <a:chExt cx="3023338" cy="840818"/>
          </a:xfrm>
        </p:grpSpPr>
        <p:sp>
          <p:nvSpPr>
            <p:cNvPr id="6220"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6221"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6222"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6224" name="Group 6223">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90093" y="5372723"/>
            <a:ext cx="2088038" cy="719230"/>
            <a:chOff x="4532666" y="505937"/>
            <a:chExt cx="2981730" cy="1027064"/>
          </a:xfrm>
        </p:grpSpPr>
        <p:sp>
          <p:nvSpPr>
            <p:cNvPr id="6225"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6226"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6227"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4238387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2D2B5A-4FA6-AF81-E065-308412DC9C5C}"/>
              </a:ext>
            </a:extLst>
          </p:cNvPr>
          <p:cNvPicPr>
            <a:picLocks noChangeAspect="1"/>
          </p:cNvPicPr>
          <p:nvPr/>
        </p:nvPicPr>
        <p:blipFill>
          <a:blip r:embed="rId3"/>
          <a:stretch>
            <a:fillRect/>
          </a:stretch>
        </p:blipFill>
        <p:spPr>
          <a:xfrm>
            <a:off x="2178277" y="714334"/>
            <a:ext cx="7835446" cy="5429332"/>
          </a:xfrm>
          <a:prstGeom prst="rect">
            <a:avLst/>
          </a:prstGeom>
        </p:spPr>
      </p:pic>
    </p:spTree>
    <p:extLst>
      <p:ext uri="{BB962C8B-B14F-4D97-AF65-F5344CB8AC3E}">
        <p14:creationId xmlns:p14="http://schemas.microsoft.com/office/powerpoint/2010/main" val="1714389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BB2D3B-E686-8E89-BC15-E36EAB93D517}"/>
              </a:ext>
            </a:extLst>
          </p:cNvPr>
          <p:cNvPicPr>
            <a:picLocks noChangeAspect="1"/>
          </p:cNvPicPr>
          <p:nvPr/>
        </p:nvPicPr>
        <p:blipFill>
          <a:blip r:embed="rId3"/>
          <a:stretch>
            <a:fillRect/>
          </a:stretch>
        </p:blipFill>
        <p:spPr>
          <a:xfrm>
            <a:off x="2128611" y="966191"/>
            <a:ext cx="7073446" cy="5144324"/>
          </a:xfrm>
          <a:prstGeom prst="rect">
            <a:avLst/>
          </a:prstGeom>
        </p:spPr>
      </p:pic>
    </p:spTree>
    <p:extLst>
      <p:ext uri="{BB962C8B-B14F-4D97-AF65-F5344CB8AC3E}">
        <p14:creationId xmlns:p14="http://schemas.microsoft.com/office/powerpoint/2010/main" val="2871269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CDD3AC-39F8-3DEF-7953-37FF7B8632A7}"/>
              </a:ext>
            </a:extLst>
          </p:cNvPr>
          <p:cNvPicPr>
            <a:picLocks noChangeAspect="1"/>
          </p:cNvPicPr>
          <p:nvPr/>
        </p:nvPicPr>
        <p:blipFill>
          <a:blip r:embed="rId3"/>
          <a:stretch>
            <a:fillRect/>
          </a:stretch>
        </p:blipFill>
        <p:spPr>
          <a:xfrm>
            <a:off x="2047875" y="195262"/>
            <a:ext cx="8096250" cy="6467475"/>
          </a:xfrm>
          <a:prstGeom prst="rect">
            <a:avLst/>
          </a:prstGeom>
        </p:spPr>
      </p:pic>
    </p:spTree>
    <p:extLst>
      <p:ext uri="{BB962C8B-B14F-4D97-AF65-F5344CB8AC3E}">
        <p14:creationId xmlns:p14="http://schemas.microsoft.com/office/powerpoint/2010/main" val="1671703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265" name="Rectangle 8264">
            <a:extLst>
              <a:ext uri="{FF2B5EF4-FFF2-40B4-BE49-F238E27FC236}">
                <a16:creationId xmlns:a16="http://schemas.microsoft.com/office/drawing/2014/main" id="{2A3E2477-CB24-4FE6-B9C0-F9800FF83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7" name="Rectangle 8266">
            <a:extLst>
              <a:ext uri="{FF2B5EF4-FFF2-40B4-BE49-F238E27FC236}">
                <a16:creationId xmlns:a16="http://schemas.microsoft.com/office/drawing/2014/main" id="{B965638C-2268-4A1B-96C3-95E79EF44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408F3B-6E00-BEE1-CE8B-CB82776C8DC6}"/>
              </a:ext>
            </a:extLst>
          </p:cNvPr>
          <p:cNvSpPr>
            <a:spLocks noGrp="1"/>
          </p:cNvSpPr>
          <p:nvPr>
            <p:ph type="title"/>
          </p:nvPr>
        </p:nvSpPr>
        <p:spPr>
          <a:xfrm>
            <a:off x="720000" y="619200"/>
            <a:ext cx="4991961" cy="1477328"/>
          </a:xfrm>
        </p:spPr>
        <p:txBody>
          <a:bodyPr wrap="square" anchor="ctr">
            <a:normAutofit/>
          </a:bodyPr>
          <a:lstStyle/>
          <a:p>
            <a:r>
              <a:rPr lang="en-US"/>
              <a:t>Calmer Life Program</a:t>
            </a:r>
            <a:br>
              <a:rPr lang="en-US"/>
            </a:br>
            <a:r>
              <a:rPr lang="en-US"/>
              <a:t>Clinician Manual</a:t>
            </a:r>
            <a:br>
              <a:rPr lang="en-US"/>
            </a:br>
            <a:endParaRPr lang="en-US"/>
          </a:p>
        </p:txBody>
      </p:sp>
      <p:sp>
        <p:nvSpPr>
          <p:cNvPr id="3" name="Content Placeholder 2">
            <a:extLst>
              <a:ext uri="{FF2B5EF4-FFF2-40B4-BE49-F238E27FC236}">
                <a16:creationId xmlns:a16="http://schemas.microsoft.com/office/drawing/2014/main" id="{F67C09B4-774D-2F20-1AD1-676D4520281F}"/>
              </a:ext>
            </a:extLst>
          </p:cNvPr>
          <p:cNvSpPr>
            <a:spLocks noGrp="1"/>
          </p:cNvSpPr>
          <p:nvPr>
            <p:ph idx="1"/>
          </p:nvPr>
        </p:nvSpPr>
        <p:spPr>
          <a:xfrm>
            <a:off x="720000" y="2541600"/>
            <a:ext cx="4991962" cy="3216273"/>
          </a:xfrm>
        </p:spPr>
        <p:txBody>
          <a:bodyPr>
            <a:normAutofit/>
          </a:bodyPr>
          <a:lstStyle/>
          <a:p>
            <a:r>
              <a:rPr lang="en-US"/>
              <a:t>Program structure</a:t>
            </a:r>
          </a:p>
          <a:p>
            <a:r>
              <a:rPr lang="en-US"/>
              <a:t>Provided over a three-month period</a:t>
            </a:r>
          </a:p>
          <a:p>
            <a:r>
              <a:rPr lang="en-US"/>
              <a:t>12 weekly sessions</a:t>
            </a:r>
          </a:p>
          <a:p>
            <a:r>
              <a:rPr lang="en-US"/>
              <a:t>In-person or Phone sessions</a:t>
            </a:r>
          </a:p>
        </p:txBody>
      </p:sp>
      <p:sp useBgFill="1">
        <p:nvSpPr>
          <p:cNvPr id="8269" name="Freeform: Shape 8268">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pic>
        <p:nvPicPr>
          <p:cNvPr id="5" name="Picture 4">
            <a:extLst>
              <a:ext uri="{FF2B5EF4-FFF2-40B4-BE49-F238E27FC236}">
                <a16:creationId xmlns:a16="http://schemas.microsoft.com/office/drawing/2014/main" id="{D8D5CCE8-A8AC-C689-0031-6911894B6525}"/>
              </a:ext>
            </a:extLst>
          </p:cNvPr>
          <p:cNvPicPr>
            <a:picLocks noChangeAspect="1"/>
          </p:cNvPicPr>
          <p:nvPr/>
        </p:nvPicPr>
        <p:blipFill>
          <a:blip r:embed="rId3"/>
          <a:stretch>
            <a:fillRect/>
          </a:stretch>
        </p:blipFill>
        <p:spPr>
          <a:xfrm>
            <a:off x="7176162" y="1732489"/>
            <a:ext cx="4284000" cy="3384359"/>
          </a:xfrm>
          <a:custGeom>
            <a:avLst/>
            <a:gdLst/>
            <a:ahLst/>
            <a:cxnLst/>
            <a:rect l="l" t="t" r="r" b="b"/>
            <a:pathLst>
              <a:path w="4284000" h="5409338">
                <a:moveTo>
                  <a:pt x="0" y="0"/>
                </a:moveTo>
                <a:lnTo>
                  <a:pt x="4284000" y="0"/>
                </a:lnTo>
                <a:lnTo>
                  <a:pt x="4284000" y="5409338"/>
                </a:lnTo>
                <a:lnTo>
                  <a:pt x="0" y="5409338"/>
                </a:lnTo>
                <a:close/>
              </a:path>
            </a:pathLst>
          </a:custGeom>
        </p:spPr>
      </p:pic>
    </p:spTree>
    <p:extLst>
      <p:ext uri="{BB962C8B-B14F-4D97-AF65-F5344CB8AC3E}">
        <p14:creationId xmlns:p14="http://schemas.microsoft.com/office/powerpoint/2010/main" val="3943329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6" name="Rectangle 1030">
            <a:extLst>
              <a:ext uri="{FF2B5EF4-FFF2-40B4-BE49-F238E27FC236}">
                <a16:creationId xmlns:a16="http://schemas.microsoft.com/office/drawing/2014/main" id="{2A3E2477-CB24-4FE6-B9C0-F9800FF83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2">
            <a:extLst>
              <a:ext uri="{FF2B5EF4-FFF2-40B4-BE49-F238E27FC236}">
                <a16:creationId xmlns:a16="http://schemas.microsoft.com/office/drawing/2014/main" id="{B965638C-2268-4A1B-96C3-95E79EF44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0710C49-E247-B9A6-6EB0-EF7E33508C72}"/>
              </a:ext>
            </a:extLst>
          </p:cNvPr>
          <p:cNvSpPr>
            <a:spLocks noGrp="1"/>
          </p:cNvSpPr>
          <p:nvPr>
            <p:ph type="title"/>
          </p:nvPr>
        </p:nvSpPr>
        <p:spPr>
          <a:xfrm>
            <a:off x="720000" y="619200"/>
            <a:ext cx="4991961" cy="1477328"/>
          </a:xfrm>
        </p:spPr>
        <p:txBody>
          <a:bodyPr wrap="square" anchor="ctr">
            <a:normAutofit/>
          </a:bodyPr>
          <a:lstStyle/>
          <a:p>
            <a:r>
              <a:rPr lang="en-US"/>
              <a:t>Session Two: Breathing Techniques for Relaxation</a:t>
            </a:r>
          </a:p>
        </p:txBody>
      </p:sp>
      <p:sp>
        <p:nvSpPr>
          <p:cNvPr id="5" name="Content Placeholder 4">
            <a:extLst>
              <a:ext uri="{FF2B5EF4-FFF2-40B4-BE49-F238E27FC236}">
                <a16:creationId xmlns:a16="http://schemas.microsoft.com/office/drawing/2014/main" id="{E3680918-2267-A4E0-AEF0-DA9133AEF452}"/>
              </a:ext>
            </a:extLst>
          </p:cNvPr>
          <p:cNvSpPr>
            <a:spLocks noGrp="1"/>
          </p:cNvSpPr>
          <p:nvPr>
            <p:ph idx="1"/>
          </p:nvPr>
        </p:nvSpPr>
        <p:spPr>
          <a:xfrm>
            <a:off x="720000" y="2541600"/>
            <a:ext cx="4991962" cy="3216273"/>
          </a:xfrm>
        </p:spPr>
        <p:txBody>
          <a:bodyPr>
            <a:normAutofit/>
          </a:bodyPr>
          <a:lstStyle/>
          <a:p>
            <a:r>
              <a:rPr lang="en-US"/>
              <a:t>Visual examples</a:t>
            </a:r>
          </a:p>
          <a:p>
            <a:pPr lvl="1"/>
            <a:r>
              <a:rPr lang="en-US">
                <a:hlinkClick r:id="rId3"/>
              </a:rPr>
              <a:t>https://youtu.be/QRSbxS-uG9A</a:t>
            </a:r>
            <a:endParaRPr lang="en-US"/>
          </a:p>
          <a:p>
            <a:pPr lvl="1"/>
            <a:r>
              <a:rPr lang="en-US">
                <a:hlinkClick r:id="rId4"/>
              </a:rPr>
              <a:t>https://youtu.be/aninPEfbRRw</a:t>
            </a:r>
            <a:endParaRPr lang="en-US"/>
          </a:p>
          <a:p>
            <a:pPr lvl="1"/>
            <a:r>
              <a:rPr lang="en-US">
                <a:hlinkClick r:id="rId5"/>
              </a:rPr>
              <a:t>https://youtu.be/wfDTp2GogaQ</a:t>
            </a:r>
            <a:endParaRPr lang="en-US"/>
          </a:p>
          <a:p>
            <a:pPr lvl="1"/>
            <a:endParaRPr lang="en-US"/>
          </a:p>
          <a:p>
            <a:endParaRPr lang="en-US"/>
          </a:p>
          <a:p>
            <a:pPr marL="0" indent="0">
              <a:buNone/>
            </a:pPr>
            <a:endParaRPr lang="en-US"/>
          </a:p>
          <a:p>
            <a:pPr marL="0" indent="0">
              <a:buNone/>
            </a:pPr>
            <a:endParaRPr lang="en-US"/>
          </a:p>
        </p:txBody>
      </p:sp>
      <p:sp useBgFill="1">
        <p:nvSpPr>
          <p:cNvPr id="1035" name="Freeform: Shape 1034">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pic>
        <p:nvPicPr>
          <p:cNvPr id="1026" name="Picture 2" descr="Breathing Exercises for Anxiety">
            <a:extLst>
              <a:ext uri="{FF2B5EF4-FFF2-40B4-BE49-F238E27FC236}">
                <a16:creationId xmlns:a16="http://schemas.microsoft.com/office/drawing/2014/main" id="{0CA17199-EEC2-209F-608C-D67E08280DB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176162" y="2085919"/>
            <a:ext cx="4284000" cy="2677500"/>
          </a:xfrm>
          <a:custGeom>
            <a:avLst/>
            <a:gdLst/>
            <a:ahLst/>
            <a:cxnLst/>
            <a:rect l="l" t="t" r="r" b="b"/>
            <a:pathLst>
              <a:path w="4284000" h="5409338">
                <a:moveTo>
                  <a:pt x="0" y="0"/>
                </a:moveTo>
                <a:lnTo>
                  <a:pt x="4284000" y="0"/>
                </a:lnTo>
                <a:lnTo>
                  <a:pt x="4284000" y="5409338"/>
                </a:lnTo>
                <a:lnTo>
                  <a:pt x="0" y="540933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728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0CD5D-F2F1-A0B0-C26A-E0BECD0EA11B}"/>
              </a:ext>
            </a:extLst>
          </p:cNvPr>
          <p:cNvSpPr>
            <a:spLocks noGrp="1"/>
          </p:cNvSpPr>
          <p:nvPr>
            <p:ph type="title"/>
          </p:nvPr>
        </p:nvSpPr>
        <p:spPr>
          <a:xfrm>
            <a:off x="6480000" y="619200"/>
            <a:ext cx="4991961" cy="1477328"/>
          </a:xfrm>
        </p:spPr>
        <p:txBody>
          <a:bodyPr wrap="square" anchor="ctr">
            <a:normAutofit/>
          </a:bodyPr>
          <a:lstStyle/>
          <a:p>
            <a:r>
              <a:rPr lang="en-US"/>
              <a:t>Elective Session: Learn How to Relax II -PMR</a:t>
            </a:r>
          </a:p>
        </p:txBody>
      </p:sp>
      <p:pic>
        <p:nvPicPr>
          <p:cNvPr id="7170" name="Picture 2" descr="Progressive Muscle Relaxation: Benefits, How-To, Technique">
            <a:extLst>
              <a:ext uri="{FF2B5EF4-FFF2-40B4-BE49-F238E27FC236}">
                <a16:creationId xmlns:a16="http://schemas.microsoft.com/office/drawing/2014/main" id="{00FA0EE3-4307-4E3B-F75D-A046513988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78" r="2958"/>
          <a:stretch/>
        </p:blipFill>
        <p:spPr bwMode="auto">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69E1F42-D660-5CC7-5611-C798F2DC54A8}"/>
              </a:ext>
            </a:extLst>
          </p:cNvPr>
          <p:cNvSpPr>
            <a:spLocks noGrp="1"/>
          </p:cNvSpPr>
          <p:nvPr>
            <p:ph idx="1"/>
          </p:nvPr>
        </p:nvSpPr>
        <p:spPr>
          <a:xfrm>
            <a:off x="6480000" y="2541600"/>
            <a:ext cx="4991962" cy="3216273"/>
          </a:xfrm>
        </p:spPr>
        <p:txBody>
          <a:bodyPr>
            <a:normAutofit/>
          </a:bodyPr>
          <a:lstStyle/>
          <a:p>
            <a:pPr marL="0" indent="0">
              <a:buNone/>
            </a:pPr>
            <a:r>
              <a:rPr lang="en-US" b="1"/>
              <a:t>Progressive Muscle Relaxation</a:t>
            </a:r>
          </a:p>
          <a:p>
            <a:r>
              <a:rPr lang="en-US">
                <a:hlinkClick r:id="rId4"/>
              </a:rPr>
              <a:t>https://youtu.be/ihO02wUzgkc</a:t>
            </a:r>
            <a:endParaRPr lang="en-US"/>
          </a:p>
          <a:p>
            <a:r>
              <a:rPr lang="en-US"/>
              <a:t>Page 55 – Clinical Manual</a:t>
            </a:r>
          </a:p>
        </p:txBody>
      </p:sp>
    </p:spTree>
    <p:extLst>
      <p:ext uri="{BB962C8B-B14F-4D97-AF65-F5344CB8AC3E}">
        <p14:creationId xmlns:p14="http://schemas.microsoft.com/office/powerpoint/2010/main" val="1744280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2BFB0E95-9CAE-4968-A118-2B9F7C8B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90BBC371-361C-45F7-9235-C3252E336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614FAD-4DFD-6D02-0692-8A6E22BC1F6F}"/>
              </a:ext>
            </a:extLst>
          </p:cNvPr>
          <p:cNvSpPr>
            <a:spLocks noGrp="1"/>
          </p:cNvSpPr>
          <p:nvPr>
            <p:ph type="title"/>
          </p:nvPr>
        </p:nvSpPr>
        <p:spPr>
          <a:xfrm>
            <a:off x="720000" y="619200"/>
            <a:ext cx="10728322" cy="681586"/>
          </a:xfrm>
        </p:spPr>
        <p:txBody>
          <a:bodyPr wrap="square">
            <a:normAutofit/>
          </a:bodyPr>
          <a:lstStyle/>
          <a:p>
            <a:r>
              <a:rPr lang="en-US"/>
              <a:t>Anxiety Disorder in America</a:t>
            </a:r>
          </a:p>
        </p:txBody>
      </p:sp>
      <p:sp useBgFill="1">
        <p:nvSpPr>
          <p:cNvPr id="19" name="Freeform: Shape 12">
            <a:extLst>
              <a:ext uri="{FF2B5EF4-FFF2-40B4-BE49-F238E27FC236}">
                <a16:creationId xmlns:a16="http://schemas.microsoft.com/office/drawing/2014/main" id="{4172FA92-6FD3-495F-95A0-4FD85861D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 y="1734458"/>
            <a:ext cx="12191501" cy="5123544"/>
          </a:xfrm>
          <a:custGeom>
            <a:avLst/>
            <a:gdLst>
              <a:gd name="connsiteX0" fmla="*/ 9255953 w 12191501"/>
              <a:gd name="connsiteY0" fmla="*/ 0 h 4430825"/>
              <a:gd name="connsiteX1" fmla="*/ 10762189 w 12191501"/>
              <a:gd name="connsiteY1" fmla="*/ 67992 h 4430825"/>
              <a:gd name="connsiteX2" fmla="*/ 11364025 w 12191501"/>
              <a:gd name="connsiteY2" fmla="*/ 57486 h 4430825"/>
              <a:gd name="connsiteX3" fmla="*/ 12096632 w 12191501"/>
              <a:gd name="connsiteY3" fmla="*/ 44699 h 4430825"/>
              <a:gd name="connsiteX4" fmla="*/ 12191501 w 12191501"/>
              <a:gd name="connsiteY4" fmla="*/ 43042 h 4430825"/>
              <a:gd name="connsiteX5" fmla="*/ 12191501 w 12191501"/>
              <a:gd name="connsiteY5" fmla="*/ 4430825 h 4430825"/>
              <a:gd name="connsiteX6" fmla="*/ 0 w 12191501"/>
              <a:gd name="connsiteY6" fmla="*/ 4430825 h 4430825"/>
              <a:gd name="connsiteX7" fmla="*/ 10182 w 12191501"/>
              <a:gd name="connsiteY7" fmla="*/ 95053 h 4430825"/>
              <a:gd name="connsiteX8" fmla="*/ 70972 w 12191501"/>
              <a:gd name="connsiteY8" fmla="*/ 97164 h 4430825"/>
              <a:gd name="connsiteX9" fmla="*/ 1281624 w 12191501"/>
              <a:gd name="connsiteY9" fmla="*/ 139193 h 4430825"/>
              <a:gd name="connsiteX10" fmla="*/ 2485297 w 12191501"/>
              <a:gd name="connsiteY10" fmla="*/ 118183 h 4430825"/>
              <a:gd name="connsiteX11" fmla="*/ 3237591 w 12191501"/>
              <a:gd name="connsiteY11" fmla="*/ 105051 h 4430825"/>
              <a:gd name="connsiteX12" fmla="*/ 3989887 w 12191501"/>
              <a:gd name="connsiteY12" fmla="*/ 91920 h 4430825"/>
              <a:gd name="connsiteX13" fmla="*/ 9255953 w 12191501"/>
              <a:gd name="connsiteY13" fmla="*/ 0 h 44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501" h="4430825">
                <a:moveTo>
                  <a:pt x="9255953" y="0"/>
                </a:moveTo>
                <a:cubicBezTo>
                  <a:pt x="10762189" y="67992"/>
                  <a:pt x="10762189" y="67992"/>
                  <a:pt x="10762189" y="67992"/>
                </a:cubicBezTo>
                <a:cubicBezTo>
                  <a:pt x="11364025" y="57486"/>
                  <a:pt x="11364025" y="57486"/>
                  <a:pt x="11364025" y="57486"/>
                </a:cubicBezTo>
                <a:cubicBezTo>
                  <a:pt x="11589714" y="53547"/>
                  <a:pt x="11836561" y="49238"/>
                  <a:pt x="12096632" y="44699"/>
                </a:cubicBezTo>
                <a:lnTo>
                  <a:pt x="12191501" y="43042"/>
                </a:lnTo>
                <a:lnTo>
                  <a:pt x="12191501" y="4430825"/>
                </a:lnTo>
                <a:lnTo>
                  <a:pt x="0" y="4430825"/>
                </a:lnTo>
                <a:lnTo>
                  <a:pt x="10182" y="95053"/>
                </a:lnTo>
                <a:lnTo>
                  <a:pt x="70972" y="97164"/>
                </a:lnTo>
                <a:cubicBezTo>
                  <a:pt x="1281624" y="139193"/>
                  <a:pt x="1281624" y="139193"/>
                  <a:pt x="1281624" y="139193"/>
                </a:cubicBezTo>
                <a:cubicBezTo>
                  <a:pt x="2485297" y="118183"/>
                  <a:pt x="2485297" y="118183"/>
                  <a:pt x="2485297" y="118183"/>
                </a:cubicBezTo>
                <a:cubicBezTo>
                  <a:pt x="2786215" y="112930"/>
                  <a:pt x="2936672" y="110304"/>
                  <a:pt x="3237591" y="105051"/>
                </a:cubicBezTo>
                <a:cubicBezTo>
                  <a:pt x="3538508" y="99800"/>
                  <a:pt x="3839426" y="94546"/>
                  <a:pt x="3989887" y="91920"/>
                </a:cubicBezTo>
                <a:cubicBezTo>
                  <a:pt x="9255953" y="0"/>
                  <a:pt x="9255953" y="0"/>
                  <a:pt x="9255953"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20" name="Content Placeholder 2">
            <a:extLst>
              <a:ext uri="{FF2B5EF4-FFF2-40B4-BE49-F238E27FC236}">
                <a16:creationId xmlns:a16="http://schemas.microsoft.com/office/drawing/2014/main" id="{BE3E20F3-618C-E969-E17D-9BB55E4F206D}"/>
              </a:ext>
            </a:extLst>
          </p:cNvPr>
          <p:cNvGraphicFramePr>
            <a:graphicFrameLocks noGrp="1"/>
          </p:cNvGraphicFramePr>
          <p:nvPr>
            <p:ph idx="1"/>
            <p:extLst>
              <p:ext uri="{D42A27DB-BD31-4B8C-83A1-F6EECF244321}">
                <p14:modId xmlns:p14="http://schemas.microsoft.com/office/powerpoint/2010/main" val="911592509"/>
              </p:ext>
            </p:extLst>
          </p:nvPr>
        </p:nvGraphicFramePr>
        <p:xfrm>
          <a:off x="720725" y="2541588"/>
          <a:ext cx="10728325" cy="3587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4531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19D8FB3-DC82-4F23-93E9-2D2E26F22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054836-96E4-4E15-9E6C-1AE7ED17F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23E2B9-417F-7E7A-ECD8-B6C4A8584531}"/>
              </a:ext>
            </a:extLst>
          </p:cNvPr>
          <p:cNvSpPr>
            <a:spLocks noGrp="1"/>
          </p:cNvSpPr>
          <p:nvPr>
            <p:ph type="title"/>
          </p:nvPr>
        </p:nvSpPr>
        <p:spPr>
          <a:xfrm>
            <a:off x="6480000" y="619200"/>
            <a:ext cx="4991961" cy="1477328"/>
          </a:xfrm>
        </p:spPr>
        <p:txBody>
          <a:bodyPr wrap="square" anchor="ctr">
            <a:normAutofit/>
          </a:bodyPr>
          <a:lstStyle/>
          <a:p>
            <a:r>
              <a:rPr lang="en-US"/>
              <a:t>Calmer Life Program Community Workshop Curriculum</a:t>
            </a:r>
          </a:p>
        </p:txBody>
      </p:sp>
      <p:pic>
        <p:nvPicPr>
          <p:cNvPr id="5" name="Content Placeholder 4">
            <a:extLst>
              <a:ext uri="{FF2B5EF4-FFF2-40B4-BE49-F238E27FC236}">
                <a16:creationId xmlns:a16="http://schemas.microsoft.com/office/drawing/2014/main" id="{A4DE9E3E-DF46-9812-94BE-913AFE9554D6}"/>
              </a:ext>
            </a:extLst>
          </p:cNvPr>
          <p:cNvPicPr>
            <a:picLocks noChangeAspect="1"/>
          </p:cNvPicPr>
          <p:nvPr/>
        </p:nvPicPr>
        <p:blipFill>
          <a:blip r:embed="rId3"/>
          <a:stretch>
            <a:fillRect/>
          </a:stretch>
        </p:blipFill>
        <p:spPr>
          <a:xfrm>
            <a:off x="720000" y="1425018"/>
            <a:ext cx="5014800" cy="3999302"/>
          </a:xfrm>
          <a:custGeom>
            <a:avLst/>
            <a:gdLst/>
            <a:ahLst/>
            <a:cxnLst/>
            <a:rect l="l" t="t" r="r" b="b"/>
            <a:pathLst>
              <a:path w="5014800" h="5409338">
                <a:moveTo>
                  <a:pt x="0" y="0"/>
                </a:moveTo>
                <a:lnTo>
                  <a:pt x="5014800" y="0"/>
                </a:lnTo>
                <a:lnTo>
                  <a:pt x="5014800" y="5409338"/>
                </a:lnTo>
                <a:lnTo>
                  <a:pt x="0" y="5409338"/>
                </a:lnTo>
                <a:close/>
              </a:path>
            </a:pathLst>
          </a:custGeom>
        </p:spPr>
      </p:pic>
      <p:sp>
        <p:nvSpPr>
          <p:cNvPr id="9" name="Content Placeholder 8">
            <a:extLst>
              <a:ext uri="{FF2B5EF4-FFF2-40B4-BE49-F238E27FC236}">
                <a16:creationId xmlns:a16="http://schemas.microsoft.com/office/drawing/2014/main" id="{5FA2623E-E62B-25BA-587C-18E1561DA097}"/>
              </a:ext>
            </a:extLst>
          </p:cNvPr>
          <p:cNvSpPr>
            <a:spLocks noGrp="1"/>
          </p:cNvSpPr>
          <p:nvPr>
            <p:ph idx="1"/>
          </p:nvPr>
        </p:nvSpPr>
        <p:spPr>
          <a:xfrm>
            <a:off x="6480000" y="2541600"/>
            <a:ext cx="4991962" cy="3216273"/>
          </a:xfrm>
        </p:spPr>
        <p:txBody>
          <a:bodyPr>
            <a:normAutofit/>
          </a:bodyPr>
          <a:lstStyle/>
          <a:p>
            <a:r>
              <a:rPr lang="en-US"/>
              <a:t>Bingo game</a:t>
            </a:r>
          </a:p>
        </p:txBody>
      </p:sp>
    </p:spTree>
    <p:extLst>
      <p:ext uri="{BB962C8B-B14F-4D97-AF65-F5344CB8AC3E}">
        <p14:creationId xmlns:p14="http://schemas.microsoft.com/office/powerpoint/2010/main" val="2143767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8BFDB-DD36-82B2-FF05-ACCB447F721E}"/>
              </a:ext>
            </a:extLst>
          </p:cNvPr>
          <p:cNvSpPr>
            <a:spLocks noGrp="1"/>
          </p:cNvSpPr>
          <p:nvPr>
            <p:ph type="title"/>
          </p:nvPr>
        </p:nvSpPr>
        <p:spPr/>
        <p:txBody>
          <a:bodyPr/>
          <a:lstStyle/>
          <a:p>
            <a:r>
              <a:rPr lang="en-US"/>
              <a:t>Local Resources</a:t>
            </a:r>
          </a:p>
        </p:txBody>
      </p:sp>
      <p:sp>
        <p:nvSpPr>
          <p:cNvPr id="3" name="Content Placeholder 2">
            <a:extLst>
              <a:ext uri="{FF2B5EF4-FFF2-40B4-BE49-F238E27FC236}">
                <a16:creationId xmlns:a16="http://schemas.microsoft.com/office/drawing/2014/main" id="{B028027E-FEB8-0783-D149-847C7919559D}"/>
              </a:ext>
            </a:extLst>
          </p:cNvPr>
          <p:cNvSpPr>
            <a:spLocks noGrp="1"/>
          </p:cNvSpPr>
          <p:nvPr>
            <p:ph idx="1"/>
          </p:nvPr>
        </p:nvSpPr>
        <p:spPr/>
        <p:txBody>
          <a:bodyPr/>
          <a:lstStyle/>
          <a:p>
            <a:r>
              <a:rPr lang="en-US"/>
              <a:t>Area Agency on Aging of the Coastal Bend - </a:t>
            </a:r>
            <a:r>
              <a:rPr lang="en-US">
                <a:hlinkClick r:id="rId3"/>
              </a:rPr>
              <a:t>https://aaacoastalbend.org/about-us/</a:t>
            </a:r>
            <a:endParaRPr lang="en-US"/>
          </a:p>
          <a:p>
            <a:endParaRPr lang="en-US"/>
          </a:p>
        </p:txBody>
      </p:sp>
    </p:spTree>
    <p:extLst>
      <p:ext uri="{BB962C8B-B14F-4D97-AF65-F5344CB8AC3E}">
        <p14:creationId xmlns:p14="http://schemas.microsoft.com/office/powerpoint/2010/main" val="3504400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BEFC5-5C86-3BCB-BD1E-4B585086053C}"/>
              </a:ext>
            </a:extLst>
          </p:cNvPr>
          <p:cNvSpPr>
            <a:spLocks noGrp="1"/>
          </p:cNvSpPr>
          <p:nvPr>
            <p:ph type="title"/>
          </p:nvPr>
        </p:nvSpPr>
        <p:spPr/>
        <p:txBody>
          <a:bodyPr/>
          <a:lstStyle/>
          <a:p>
            <a:r>
              <a:rPr lang="en-US"/>
              <a:t>Additional Resources</a:t>
            </a:r>
          </a:p>
        </p:txBody>
      </p:sp>
      <p:sp>
        <p:nvSpPr>
          <p:cNvPr id="3" name="Content Placeholder 2">
            <a:extLst>
              <a:ext uri="{FF2B5EF4-FFF2-40B4-BE49-F238E27FC236}">
                <a16:creationId xmlns:a16="http://schemas.microsoft.com/office/drawing/2014/main" id="{7A064ACD-249A-5230-209A-184C7FF772E2}"/>
              </a:ext>
            </a:extLst>
          </p:cNvPr>
          <p:cNvSpPr>
            <a:spLocks noGrp="1"/>
          </p:cNvSpPr>
          <p:nvPr>
            <p:ph idx="1"/>
          </p:nvPr>
        </p:nvSpPr>
        <p:spPr/>
        <p:txBody>
          <a:bodyPr>
            <a:normAutofit fontScale="85000" lnSpcReduction="20000"/>
          </a:bodyPr>
          <a:lstStyle/>
          <a:p>
            <a:r>
              <a:rPr lang="en-US"/>
              <a:t>American Counseling Association and Medicare Mental Health Workforce Coalition - </a:t>
            </a:r>
            <a:r>
              <a:rPr lang="en-US">
                <a:hlinkClick r:id="rId3"/>
              </a:rPr>
              <a:t>https://www.counseling.org/government-affairs/federal-issues/medicare-mental-health-workforce-coalition</a:t>
            </a:r>
            <a:endParaRPr lang="en-US"/>
          </a:p>
          <a:p>
            <a:r>
              <a:rPr lang="en-US"/>
              <a:t>National Coalition on Mental Health and Aging - </a:t>
            </a:r>
            <a:r>
              <a:rPr lang="en-US">
                <a:hlinkClick r:id="rId4"/>
              </a:rPr>
              <a:t>https://www.ncmha.org/</a:t>
            </a:r>
            <a:endParaRPr lang="en-US"/>
          </a:p>
          <a:p>
            <a:r>
              <a:rPr lang="en-US"/>
              <a:t>The Collaborative Care Model -  </a:t>
            </a:r>
            <a:r>
              <a:rPr lang="en-US">
                <a:hlinkClick r:id="rId5"/>
              </a:rPr>
              <a:t>https://www.psychiatry.org/psychiatrists/practice/professional-interests/integrated-care/learn</a:t>
            </a:r>
            <a:endParaRPr lang="en-US"/>
          </a:p>
          <a:p>
            <a:r>
              <a:rPr lang="en-US"/>
              <a:t>The Commonwealth Fund - </a:t>
            </a:r>
            <a:r>
              <a:rPr lang="en-US">
                <a:hlinkClick r:id="rId6"/>
              </a:rPr>
              <a:t>https://www.commonwealthfund.org/publications/issue-briefs/2022/jan/comparing-older-adults-mental-health-needs-and-access-treatment</a:t>
            </a:r>
            <a:endParaRPr lang="en-US"/>
          </a:p>
          <a:p>
            <a:r>
              <a:rPr lang="en-US"/>
              <a:t>National Council on Aging and The Older Americans Act (OAA) - </a:t>
            </a:r>
            <a:r>
              <a:rPr lang="en-US">
                <a:hlinkClick r:id="rId7"/>
              </a:rPr>
              <a:t>https://ncoa.org/advocates/public-policy/issues/aging-services/older-americans-act</a:t>
            </a:r>
            <a:endParaRPr lang="en-US"/>
          </a:p>
          <a:p>
            <a:endParaRPr lang="en-US"/>
          </a:p>
          <a:p>
            <a:endParaRPr lang="en-US"/>
          </a:p>
        </p:txBody>
      </p:sp>
    </p:spTree>
    <p:extLst>
      <p:ext uri="{BB962C8B-B14F-4D97-AF65-F5344CB8AC3E}">
        <p14:creationId xmlns:p14="http://schemas.microsoft.com/office/powerpoint/2010/main" val="1597460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8FD93A1B-C70B-4A3A-907D-B1D484E26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Rectangle 9224">
            <a:extLst>
              <a:ext uri="{FF2B5EF4-FFF2-40B4-BE49-F238E27FC236}">
                <a16:creationId xmlns:a16="http://schemas.microsoft.com/office/drawing/2014/main" id="{B2826A54-C9E7-4C12-BE6E-799D91F69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30,658 Thank You Stock Photos - Free &amp; Royalty-Free Stock Photos from  Dreamstime">
            <a:extLst>
              <a:ext uri="{FF2B5EF4-FFF2-40B4-BE49-F238E27FC236}">
                <a16:creationId xmlns:a16="http://schemas.microsoft.com/office/drawing/2014/main" id="{A4C4748C-CCAE-AAA9-D68E-E83E6B54CF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006" b="4725"/>
          <a:stretch/>
        </p:blipFill>
        <p:spPr bwMode="auto">
          <a:xfrm>
            <a:off x="20" y="10"/>
            <a:ext cx="12191980" cy="6857990"/>
          </a:xfrm>
          <a:custGeom>
            <a:avLst/>
            <a:gdLst/>
            <a:ahLst/>
            <a:cxnLst/>
            <a:rect l="l" t="t" r="r" b="b"/>
            <a:pathLst>
              <a:path w="12192000" h="6858000">
                <a:moveTo>
                  <a:pt x="2409589" y="0"/>
                </a:moveTo>
                <a:lnTo>
                  <a:pt x="12192000" y="0"/>
                </a:lnTo>
                <a:lnTo>
                  <a:pt x="12192000" y="6858000"/>
                </a:lnTo>
                <a:lnTo>
                  <a:pt x="0" y="6858000"/>
                </a:lnTo>
                <a:lnTo>
                  <a:pt x="0" y="3853890"/>
                </a:lnTo>
                <a:lnTo>
                  <a:pt x="66470" y="3623382"/>
                </a:lnTo>
                <a:cubicBezTo>
                  <a:pt x="271740" y="2936399"/>
                  <a:pt x="512658" y="2295718"/>
                  <a:pt x="725000" y="1836018"/>
                </a:cubicBezTo>
                <a:cubicBezTo>
                  <a:pt x="1181096" y="849971"/>
                  <a:pt x="1763392" y="554600"/>
                  <a:pt x="2384194" y="22385"/>
                </a:cubicBezTo>
                <a:close/>
              </a:path>
            </a:pathLst>
          </a:custGeom>
          <a:noFill/>
          <a:extLst>
            <a:ext uri="{909E8E84-426E-40DD-AFC4-6F175D3DCCD1}">
              <a14:hiddenFill xmlns:a14="http://schemas.microsoft.com/office/drawing/2010/main">
                <a:solidFill>
                  <a:srgbClr val="FFFFFF"/>
                </a:solidFill>
              </a14:hiddenFill>
            </a:ext>
          </a:extLst>
        </p:spPr>
      </p:pic>
      <p:sp>
        <p:nvSpPr>
          <p:cNvPr id="9227" name="Freeform: Shape 9226">
            <a:extLst>
              <a:ext uri="{FF2B5EF4-FFF2-40B4-BE49-F238E27FC236}">
                <a16:creationId xmlns:a16="http://schemas.microsoft.com/office/drawing/2014/main" id="{F78E0A0F-7B37-4D4F-A348-C71D99B4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2530858">
            <a:off x="518162" y="70081"/>
            <a:ext cx="641024" cy="1362853"/>
          </a:xfrm>
          <a:custGeom>
            <a:avLst/>
            <a:gdLst>
              <a:gd name="connsiteX0" fmla="*/ 859665 w 959714"/>
              <a:gd name="connsiteY0" fmla="*/ 253055 h 2040405"/>
              <a:gd name="connsiteX1" fmla="*/ 600837 w 959714"/>
              <a:gd name="connsiteY1" fmla="*/ 336121 h 2040405"/>
              <a:gd name="connsiteX2" fmla="*/ 491443 w 959714"/>
              <a:gd name="connsiteY2" fmla="*/ 327956 h 2040405"/>
              <a:gd name="connsiteX3" fmla="*/ 427836 w 959714"/>
              <a:gd name="connsiteY3" fmla="*/ 242763 h 2040405"/>
              <a:gd name="connsiteX4" fmla="*/ 430123 w 959714"/>
              <a:gd name="connsiteY4" fmla="*/ 158833 h 2040405"/>
              <a:gd name="connsiteX5" fmla="*/ 504048 w 959714"/>
              <a:gd name="connsiteY5" fmla="*/ 98532 h 2040405"/>
              <a:gd name="connsiteX6" fmla="*/ 662101 w 959714"/>
              <a:gd name="connsiteY6" fmla="*/ 40854 h 2040405"/>
              <a:gd name="connsiteX7" fmla="*/ 767039 w 959714"/>
              <a:gd name="connsiteY7" fmla="*/ 8464 h 2040405"/>
              <a:gd name="connsiteX8" fmla="*/ 800631 w 959714"/>
              <a:gd name="connsiteY8" fmla="*/ 2 h 2040405"/>
              <a:gd name="connsiteX9" fmla="*/ 905862 w 959714"/>
              <a:gd name="connsiteY9" fmla="*/ 15169 h 2040405"/>
              <a:gd name="connsiteX10" fmla="*/ 951237 w 959714"/>
              <a:gd name="connsiteY10" fmla="*/ 99001 h 2040405"/>
              <a:gd name="connsiteX11" fmla="*/ 944788 w 959714"/>
              <a:gd name="connsiteY11" fmla="*/ 189934 h 2040405"/>
              <a:gd name="connsiteX12" fmla="*/ 859665 w 959714"/>
              <a:gd name="connsiteY12" fmla="*/ 253055 h 2040405"/>
              <a:gd name="connsiteX13" fmla="*/ 758029 w 959714"/>
              <a:gd name="connsiteY13" fmla="*/ 1169655 h 2040405"/>
              <a:gd name="connsiteX14" fmla="*/ 678303 w 959714"/>
              <a:gd name="connsiteY14" fmla="*/ 1180401 h 2040405"/>
              <a:gd name="connsiteX15" fmla="*/ 568349 w 959714"/>
              <a:gd name="connsiteY15" fmla="*/ 1148555 h 2040405"/>
              <a:gd name="connsiteX16" fmla="*/ 426979 w 959714"/>
              <a:gd name="connsiteY16" fmla="*/ 1107611 h 2040405"/>
              <a:gd name="connsiteX17" fmla="*/ 358555 w 959714"/>
              <a:gd name="connsiteY17" fmla="*/ 1079335 h 2040405"/>
              <a:gd name="connsiteX18" fmla="*/ 296912 w 959714"/>
              <a:gd name="connsiteY18" fmla="*/ 1027644 h 2040405"/>
              <a:gd name="connsiteX19" fmla="*/ 289173 w 959714"/>
              <a:gd name="connsiteY19" fmla="*/ 966188 h 2040405"/>
              <a:gd name="connsiteX20" fmla="*/ 300475 w 959714"/>
              <a:gd name="connsiteY20" fmla="*/ 927165 h 2040405"/>
              <a:gd name="connsiteX21" fmla="*/ 344380 w 959714"/>
              <a:gd name="connsiteY21" fmla="*/ 863748 h 2040405"/>
              <a:gd name="connsiteX22" fmla="*/ 416253 w 959714"/>
              <a:gd name="connsiteY22" fmla="*/ 850727 h 2040405"/>
              <a:gd name="connsiteX23" fmla="*/ 512760 w 959714"/>
              <a:gd name="connsiteY23" fmla="*/ 870219 h 2040405"/>
              <a:gd name="connsiteX24" fmla="*/ 674358 w 959714"/>
              <a:gd name="connsiteY24" fmla="*/ 900103 h 2040405"/>
              <a:gd name="connsiteX25" fmla="*/ 713627 w 959714"/>
              <a:gd name="connsiteY25" fmla="*/ 911477 h 2040405"/>
              <a:gd name="connsiteX26" fmla="*/ 814540 w 959714"/>
              <a:gd name="connsiteY26" fmla="*/ 974540 h 2040405"/>
              <a:gd name="connsiteX27" fmla="*/ 825611 w 959714"/>
              <a:gd name="connsiteY27" fmla="*/ 1053880 h 2040405"/>
              <a:gd name="connsiteX28" fmla="*/ 809789 w 959714"/>
              <a:gd name="connsiteY28" fmla="*/ 1108512 h 2040405"/>
              <a:gd name="connsiteX29" fmla="*/ 758029 w 959714"/>
              <a:gd name="connsiteY29" fmla="*/ 1169655 h 2040405"/>
              <a:gd name="connsiteX30" fmla="*/ 402013 w 959714"/>
              <a:gd name="connsiteY30" fmla="*/ 2007680 h 2040405"/>
              <a:gd name="connsiteX31" fmla="*/ 311765 w 959714"/>
              <a:gd name="connsiteY31" fmla="*/ 2040405 h 2040405"/>
              <a:gd name="connsiteX32" fmla="*/ 270743 w 959714"/>
              <a:gd name="connsiteY32" fmla="*/ 2032224 h 2040405"/>
              <a:gd name="connsiteX33" fmla="*/ 213313 w 959714"/>
              <a:gd name="connsiteY33" fmla="*/ 1991317 h 2040405"/>
              <a:gd name="connsiteX34" fmla="*/ 41022 w 959714"/>
              <a:gd name="connsiteY34" fmla="*/ 1778603 h 2040405"/>
              <a:gd name="connsiteX35" fmla="*/ 0 w 959714"/>
              <a:gd name="connsiteY35" fmla="*/ 1696789 h 2040405"/>
              <a:gd name="connsiteX36" fmla="*/ 8204 w 959714"/>
              <a:gd name="connsiteY36" fmla="*/ 1647701 h 2040405"/>
              <a:gd name="connsiteX37" fmla="*/ 32817 w 959714"/>
              <a:gd name="connsiteY37" fmla="*/ 1606795 h 2040405"/>
              <a:gd name="connsiteX38" fmla="*/ 57430 w 959714"/>
              <a:gd name="connsiteY38" fmla="*/ 1590432 h 2040405"/>
              <a:gd name="connsiteX39" fmla="*/ 114861 w 959714"/>
              <a:gd name="connsiteY39" fmla="*/ 1557707 h 2040405"/>
              <a:gd name="connsiteX40" fmla="*/ 188700 w 959714"/>
              <a:gd name="connsiteY40" fmla="*/ 1582251 h 2040405"/>
              <a:gd name="connsiteX41" fmla="*/ 254335 w 959714"/>
              <a:gd name="connsiteY41" fmla="*/ 1647701 h 2040405"/>
              <a:gd name="connsiteX42" fmla="*/ 311765 w 959714"/>
              <a:gd name="connsiteY42" fmla="*/ 1721333 h 2040405"/>
              <a:gd name="connsiteX43" fmla="*/ 393809 w 959714"/>
              <a:gd name="connsiteY43" fmla="*/ 1811328 h 2040405"/>
              <a:gd name="connsiteX44" fmla="*/ 451239 w 959714"/>
              <a:gd name="connsiteY44" fmla="*/ 1909504 h 2040405"/>
              <a:gd name="connsiteX45" fmla="*/ 402013 w 959714"/>
              <a:gd name="connsiteY45" fmla="*/ 2007680 h 204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59714" h="2040405">
                <a:moveTo>
                  <a:pt x="859665" y="253055"/>
                </a:moveTo>
                <a:cubicBezTo>
                  <a:pt x="859665" y="253055"/>
                  <a:pt x="649789" y="317835"/>
                  <a:pt x="600837" y="336121"/>
                </a:cubicBezTo>
                <a:cubicBezTo>
                  <a:pt x="556048" y="347404"/>
                  <a:pt x="519583" y="344682"/>
                  <a:pt x="491443" y="327956"/>
                </a:cubicBezTo>
                <a:cubicBezTo>
                  <a:pt x="459141" y="318232"/>
                  <a:pt x="439326" y="287500"/>
                  <a:pt x="427836" y="242763"/>
                </a:cubicBezTo>
                <a:cubicBezTo>
                  <a:pt x="419218" y="209211"/>
                  <a:pt x="417636" y="179840"/>
                  <a:pt x="430123" y="158833"/>
                </a:cubicBezTo>
                <a:cubicBezTo>
                  <a:pt x="442610" y="137825"/>
                  <a:pt x="473329" y="118179"/>
                  <a:pt x="504048" y="98532"/>
                </a:cubicBezTo>
                <a:cubicBezTo>
                  <a:pt x="515246" y="95711"/>
                  <a:pt x="662101" y="40854"/>
                  <a:pt x="662101" y="40854"/>
                </a:cubicBezTo>
                <a:cubicBezTo>
                  <a:pt x="706890" y="29571"/>
                  <a:pt x="744644" y="14106"/>
                  <a:pt x="767039" y="8464"/>
                </a:cubicBezTo>
                <a:cubicBezTo>
                  <a:pt x="800631" y="2"/>
                  <a:pt x="800631" y="2"/>
                  <a:pt x="800631" y="2"/>
                </a:cubicBezTo>
                <a:cubicBezTo>
                  <a:pt x="848292" y="-97"/>
                  <a:pt x="884757" y="2624"/>
                  <a:pt x="905862" y="15169"/>
                </a:cubicBezTo>
                <a:cubicBezTo>
                  <a:pt x="922804" y="34717"/>
                  <a:pt x="939747" y="54264"/>
                  <a:pt x="951237" y="99001"/>
                </a:cubicBezTo>
                <a:cubicBezTo>
                  <a:pt x="962727" y="143737"/>
                  <a:pt x="964310" y="173108"/>
                  <a:pt x="944788" y="189934"/>
                </a:cubicBezTo>
                <a:cubicBezTo>
                  <a:pt x="932301" y="210941"/>
                  <a:pt x="901582" y="230588"/>
                  <a:pt x="859665" y="253055"/>
                </a:cubicBezTo>
                <a:close/>
                <a:moveTo>
                  <a:pt x="758029" y="1169655"/>
                </a:moveTo>
                <a:cubicBezTo>
                  <a:pt x="737801" y="1180715"/>
                  <a:pt x="711979" y="1181695"/>
                  <a:pt x="678303" y="1180401"/>
                </a:cubicBezTo>
                <a:cubicBezTo>
                  <a:pt x="631180" y="1166753"/>
                  <a:pt x="676043" y="1188206"/>
                  <a:pt x="568349" y="1148555"/>
                </a:cubicBezTo>
                <a:cubicBezTo>
                  <a:pt x="450541" y="1114435"/>
                  <a:pt x="426979" y="1107611"/>
                  <a:pt x="426979" y="1107611"/>
                </a:cubicBezTo>
                <a:cubicBezTo>
                  <a:pt x="358555" y="1079335"/>
                  <a:pt x="358555" y="1079335"/>
                  <a:pt x="358555" y="1079335"/>
                </a:cubicBezTo>
                <a:cubicBezTo>
                  <a:pt x="321546" y="1060157"/>
                  <a:pt x="300245" y="1045528"/>
                  <a:pt x="296912" y="1027644"/>
                </a:cubicBezTo>
                <a:cubicBezTo>
                  <a:pt x="285725" y="1007486"/>
                  <a:pt x="282392" y="989602"/>
                  <a:pt x="289173" y="966188"/>
                </a:cubicBezTo>
                <a:cubicBezTo>
                  <a:pt x="289173" y="966188"/>
                  <a:pt x="293694" y="950579"/>
                  <a:pt x="300475" y="927165"/>
                </a:cubicBezTo>
                <a:cubicBezTo>
                  <a:pt x="307256" y="903751"/>
                  <a:pt x="321891" y="882612"/>
                  <a:pt x="344380" y="863748"/>
                </a:cubicBezTo>
                <a:cubicBezTo>
                  <a:pt x="356755" y="850413"/>
                  <a:pt x="384837" y="841628"/>
                  <a:pt x="416253" y="850727"/>
                </a:cubicBezTo>
                <a:cubicBezTo>
                  <a:pt x="457783" y="854296"/>
                  <a:pt x="489198" y="863395"/>
                  <a:pt x="512760" y="870219"/>
                </a:cubicBezTo>
                <a:cubicBezTo>
                  <a:pt x="585705" y="882886"/>
                  <a:pt x="627235" y="886455"/>
                  <a:pt x="674358" y="900103"/>
                </a:cubicBezTo>
                <a:cubicBezTo>
                  <a:pt x="713627" y="911477"/>
                  <a:pt x="713627" y="911477"/>
                  <a:pt x="713627" y="911477"/>
                </a:cubicBezTo>
                <a:cubicBezTo>
                  <a:pt x="758490" y="932929"/>
                  <a:pt x="793238" y="959912"/>
                  <a:pt x="814540" y="974540"/>
                </a:cubicBezTo>
                <a:cubicBezTo>
                  <a:pt x="833580" y="996974"/>
                  <a:pt x="834653" y="1022662"/>
                  <a:pt x="825611" y="1053880"/>
                </a:cubicBezTo>
                <a:cubicBezTo>
                  <a:pt x="821091" y="1069489"/>
                  <a:pt x="816570" y="1085099"/>
                  <a:pt x="809789" y="1108512"/>
                </a:cubicBezTo>
                <a:cubicBezTo>
                  <a:pt x="795153" y="1129651"/>
                  <a:pt x="780518" y="1150790"/>
                  <a:pt x="758029" y="1169655"/>
                </a:cubicBezTo>
                <a:close/>
                <a:moveTo>
                  <a:pt x="402013" y="2007680"/>
                </a:moveTo>
                <a:cubicBezTo>
                  <a:pt x="369196" y="2032224"/>
                  <a:pt x="336378" y="2040405"/>
                  <a:pt x="311765" y="2040405"/>
                </a:cubicBezTo>
                <a:cubicBezTo>
                  <a:pt x="303561" y="2040405"/>
                  <a:pt x="287152" y="2040405"/>
                  <a:pt x="270743" y="2032224"/>
                </a:cubicBezTo>
                <a:cubicBezTo>
                  <a:pt x="254335" y="2024042"/>
                  <a:pt x="237926" y="2007680"/>
                  <a:pt x="213313" y="1991317"/>
                </a:cubicBezTo>
                <a:cubicBezTo>
                  <a:pt x="188700" y="1966773"/>
                  <a:pt x="41022" y="1778603"/>
                  <a:pt x="41022" y="1778603"/>
                </a:cubicBezTo>
                <a:cubicBezTo>
                  <a:pt x="16409" y="1745877"/>
                  <a:pt x="0" y="1713152"/>
                  <a:pt x="0" y="1696789"/>
                </a:cubicBezTo>
                <a:cubicBezTo>
                  <a:pt x="0" y="1672245"/>
                  <a:pt x="0" y="1655883"/>
                  <a:pt x="8204" y="1647701"/>
                </a:cubicBezTo>
                <a:cubicBezTo>
                  <a:pt x="16409" y="1631339"/>
                  <a:pt x="24613" y="1623158"/>
                  <a:pt x="32817" y="1606795"/>
                </a:cubicBezTo>
                <a:cubicBezTo>
                  <a:pt x="49226" y="1598614"/>
                  <a:pt x="57430" y="1590432"/>
                  <a:pt x="57430" y="1590432"/>
                </a:cubicBezTo>
                <a:cubicBezTo>
                  <a:pt x="73839" y="1574070"/>
                  <a:pt x="98452" y="1565888"/>
                  <a:pt x="114861" y="1557707"/>
                </a:cubicBezTo>
                <a:cubicBezTo>
                  <a:pt x="139474" y="1557707"/>
                  <a:pt x="164087" y="1565888"/>
                  <a:pt x="188700" y="1582251"/>
                </a:cubicBezTo>
                <a:cubicBezTo>
                  <a:pt x="213313" y="1590432"/>
                  <a:pt x="237926" y="1614976"/>
                  <a:pt x="254335" y="1647701"/>
                </a:cubicBezTo>
                <a:cubicBezTo>
                  <a:pt x="311765" y="1721333"/>
                  <a:pt x="311765" y="1721333"/>
                  <a:pt x="311765" y="1721333"/>
                </a:cubicBezTo>
                <a:cubicBezTo>
                  <a:pt x="393809" y="1811328"/>
                  <a:pt x="393809" y="1811328"/>
                  <a:pt x="393809" y="1811328"/>
                </a:cubicBezTo>
                <a:cubicBezTo>
                  <a:pt x="426626" y="1852235"/>
                  <a:pt x="443035" y="1884960"/>
                  <a:pt x="451239" y="1909504"/>
                </a:cubicBezTo>
                <a:cubicBezTo>
                  <a:pt x="451239" y="1942229"/>
                  <a:pt x="443035" y="1983136"/>
                  <a:pt x="402013" y="200768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Tree>
    <p:extLst>
      <p:ext uri="{BB962C8B-B14F-4D97-AF65-F5344CB8AC3E}">
        <p14:creationId xmlns:p14="http://schemas.microsoft.com/office/powerpoint/2010/main" val="2535144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FB0E95-9CAE-4968-A118-2B9F7C8B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BBC371-361C-45F7-9235-C3252E336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3DEA85-F250-40D0-4E55-3340874A2CD7}"/>
              </a:ext>
            </a:extLst>
          </p:cNvPr>
          <p:cNvSpPr>
            <a:spLocks noGrp="1"/>
          </p:cNvSpPr>
          <p:nvPr>
            <p:ph type="title"/>
          </p:nvPr>
        </p:nvSpPr>
        <p:spPr>
          <a:xfrm>
            <a:off x="720000" y="619200"/>
            <a:ext cx="10728322" cy="681586"/>
          </a:xfrm>
        </p:spPr>
        <p:txBody>
          <a:bodyPr wrap="square">
            <a:normAutofit/>
          </a:bodyPr>
          <a:lstStyle/>
          <a:p>
            <a:r>
              <a:rPr lang="en-US"/>
              <a:t>Types of Anxiety</a:t>
            </a:r>
          </a:p>
        </p:txBody>
      </p:sp>
      <p:sp useBgFill="1">
        <p:nvSpPr>
          <p:cNvPr id="13" name="Freeform: Shape 12">
            <a:extLst>
              <a:ext uri="{FF2B5EF4-FFF2-40B4-BE49-F238E27FC236}">
                <a16:creationId xmlns:a16="http://schemas.microsoft.com/office/drawing/2014/main" id="{4172FA92-6FD3-495F-95A0-4FD85861D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 y="1734458"/>
            <a:ext cx="12191501" cy="5123544"/>
          </a:xfrm>
          <a:custGeom>
            <a:avLst/>
            <a:gdLst>
              <a:gd name="connsiteX0" fmla="*/ 9255953 w 12191501"/>
              <a:gd name="connsiteY0" fmla="*/ 0 h 4430825"/>
              <a:gd name="connsiteX1" fmla="*/ 10762189 w 12191501"/>
              <a:gd name="connsiteY1" fmla="*/ 67992 h 4430825"/>
              <a:gd name="connsiteX2" fmla="*/ 11364025 w 12191501"/>
              <a:gd name="connsiteY2" fmla="*/ 57486 h 4430825"/>
              <a:gd name="connsiteX3" fmla="*/ 12096632 w 12191501"/>
              <a:gd name="connsiteY3" fmla="*/ 44699 h 4430825"/>
              <a:gd name="connsiteX4" fmla="*/ 12191501 w 12191501"/>
              <a:gd name="connsiteY4" fmla="*/ 43042 h 4430825"/>
              <a:gd name="connsiteX5" fmla="*/ 12191501 w 12191501"/>
              <a:gd name="connsiteY5" fmla="*/ 4430825 h 4430825"/>
              <a:gd name="connsiteX6" fmla="*/ 0 w 12191501"/>
              <a:gd name="connsiteY6" fmla="*/ 4430825 h 4430825"/>
              <a:gd name="connsiteX7" fmla="*/ 10182 w 12191501"/>
              <a:gd name="connsiteY7" fmla="*/ 95053 h 4430825"/>
              <a:gd name="connsiteX8" fmla="*/ 70972 w 12191501"/>
              <a:gd name="connsiteY8" fmla="*/ 97164 h 4430825"/>
              <a:gd name="connsiteX9" fmla="*/ 1281624 w 12191501"/>
              <a:gd name="connsiteY9" fmla="*/ 139193 h 4430825"/>
              <a:gd name="connsiteX10" fmla="*/ 2485297 w 12191501"/>
              <a:gd name="connsiteY10" fmla="*/ 118183 h 4430825"/>
              <a:gd name="connsiteX11" fmla="*/ 3237591 w 12191501"/>
              <a:gd name="connsiteY11" fmla="*/ 105051 h 4430825"/>
              <a:gd name="connsiteX12" fmla="*/ 3989887 w 12191501"/>
              <a:gd name="connsiteY12" fmla="*/ 91920 h 4430825"/>
              <a:gd name="connsiteX13" fmla="*/ 9255953 w 12191501"/>
              <a:gd name="connsiteY13" fmla="*/ 0 h 44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501" h="4430825">
                <a:moveTo>
                  <a:pt x="9255953" y="0"/>
                </a:moveTo>
                <a:cubicBezTo>
                  <a:pt x="10762189" y="67992"/>
                  <a:pt x="10762189" y="67992"/>
                  <a:pt x="10762189" y="67992"/>
                </a:cubicBezTo>
                <a:cubicBezTo>
                  <a:pt x="11364025" y="57486"/>
                  <a:pt x="11364025" y="57486"/>
                  <a:pt x="11364025" y="57486"/>
                </a:cubicBezTo>
                <a:cubicBezTo>
                  <a:pt x="11589714" y="53547"/>
                  <a:pt x="11836561" y="49238"/>
                  <a:pt x="12096632" y="44699"/>
                </a:cubicBezTo>
                <a:lnTo>
                  <a:pt x="12191501" y="43042"/>
                </a:lnTo>
                <a:lnTo>
                  <a:pt x="12191501" y="4430825"/>
                </a:lnTo>
                <a:lnTo>
                  <a:pt x="0" y="4430825"/>
                </a:lnTo>
                <a:lnTo>
                  <a:pt x="10182" y="95053"/>
                </a:lnTo>
                <a:lnTo>
                  <a:pt x="70972" y="97164"/>
                </a:lnTo>
                <a:cubicBezTo>
                  <a:pt x="1281624" y="139193"/>
                  <a:pt x="1281624" y="139193"/>
                  <a:pt x="1281624" y="139193"/>
                </a:cubicBezTo>
                <a:cubicBezTo>
                  <a:pt x="2485297" y="118183"/>
                  <a:pt x="2485297" y="118183"/>
                  <a:pt x="2485297" y="118183"/>
                </a:cubicBezTo>
                <a:cubicBezTo>
                  <a:pt x="2786215" y="112930"/>
                  <a:pt x="2936672" y="110304"/>
                  <a:pt x="3237591" y="105051"/>
                </a:cubicBezTo>
                <a:cubicBezTo>
                  <a:pt x="3538508" y="99800"/>
                  <a:pt x="3839426" y="94546"/>
                  <a:pt x="3989887" y="91920"/>
                </a:cubicBezTo>
                <a:cubicBezTo>
                  <a:pt x="9255953" y="0"/>
                  <a:pt x="9255953" y="0"/>
                  <a:pt x="9255953"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5" name="Content Placeholder 2">
            <a:extLst>
              <a:ext uri="{FF2B5EF4-FFF2-40B4-BE49-F238E27FC236}">
                <a16:creationId xmlns:a16="http://schemas.microsoft.com/office/drawing/2014/main" id="{13B2EE2B-06AD-AD00-FDC3-3D623BB46584}"/>
              </a:ext>
            </a:extLst>
          </p:cNvPr>
          <p:cNvGraphicFramePr>
            <a:graphicFrameLocks noGrp="1"/>
          </p:cNvGraphicFramePr>
          <p:nvPr>
            <p:ph idx="1"/>
            <p:extLst>
              <p:ext uri="{D42A27DB-BD31-4B8C-83A1-F6EECF244321}">
                <p14:modId xmlns:p14="http://schemas.microsoft.com/office/powerpoint/2010/main" val="3985572948"/>
              </p:ext>
            </p:extLst>
          </p:nvPr>
        </p:nvGraphicFramePr>
        <p:xfrm>
          <a:off x="720725" y="2541588"/>
          <a:ext cx="10728325" cy="3587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4844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8119F7-B84E-4EBF-919F-A9B0F6D92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AA17479-17CB-402A-8689-750C6F385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85B2A-59D0-3ED0-F9B4-AD835B0D4264}"/>
              </a:ext>
            </a:extLst>
          </p:cNvPr>
          <p:cNvSpPr>
            <a:spLocks noGrp="1"/>
          </p:cNvSpPr>
          <p:nvPr>
            <p:ph type="title"/>
          </p:nvPr>
        </p:nvSpPr>
        <p:spPr>
          <a:xfrm>
            <a:off x="720000" y="619200"/>
            <a:ext cx="3107463" cy="5510138"/>
          </a:xfrm>
        </p:spPr>
        <p:txBody>
          <a:bodyPr>
            <a:normAutofit/>
          </a:bodyPr>
          <a:lstStyle/>
          <a:p>
            <a:r>
              <a:rPr lang="en-US"/>
              <a:t>Symptoms of Anxiety</a:t>
            </a:r>
          </a:p>
        </p:txBody>
      </p:sp>
      <p:sp useBgFill="1">
        <p:nvSpPr>
          <p:cNvPr id="13" name="Freeform: Shape 12">
            <a:extLst>
              <a:ext uri="{FF2B5EF4-FFF2-40B4-BE49-F238E27FC236}">
                <a16:creationId xmlns:a16="http://schemas.microsoft.com/office/drawing/2014/main" id="{F534AA72-89BF-4BB0-B339-DEB9FC7F1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2978" y="0"/>
            <a:ext cx="7809022" cy="6858000"/>
          </a:xfrm>
          <a:custGeom>
            <a:avLst/>
            <a:gdLst>
              <a:gd name="connsiteX0" fmla="*/ 27229 w 7809022"/>
              <a:gd name="connsiteY0" fmla="*/ 0 h 6858000"/>
              <a:gd name="connsiteX1" fmla="*/ 7809022 w 7809022"/>
              <a:gd name="connsiteY1" fmla="*/ 0 h 6858000"/>
              <a:gd name="connsiteX2" fmla="*/ 7809022 w 7809022"/>
              <a:gd name="connsiteY2" fmla="*/ 6858000 h 6858000"/>
              <a:gd name="connsiteX3" fmla="*/ 41303 w 7809022"/>
              <a:gd name="connsiteY3" fmla="*/ 6858000 h 6858000"/>
              <a:gd name="connsiteX4" fmla="*/ 41303 w 7809022"/>
              <a:gd name="connsiteY4" fmla="*/ 6822879 h 6858000"/>
              <a:gd name="connsiteX5" fmla="*/ 41303 w 7809022"/>
              <a:gd name="connsiteY5" fmla="*/ 6667752 h 6858000"/>
              <a:gd name="connsiteX6" fmla="*/ 0 w 7809022"/>
              <a:gd name="connsiteY6" fmla="*/ 3813425 h 6858000"/>
              <a:gd name="connsiteX7" fmla="*/ 41303 w 7809022"/>
              <a:gd name="connsiteY7" fmla="*/ 2572413 h 6858000"/>
              <a:gd name="connsiteX8" fmla="*/ 41303 w 7809022"/>
              <a:gd name="connsiteY8" fmla="*/ 1496869 h 6858000"/>
              <a:gd name="connsiteX9" fmla="*/ 41303 w 7809022"/>
              <a:gd name="connsiteY9" fmla="*/ 1083199 h 6858000"/>
              <a:gd name="connsiteX10" fmla="*/ 0 w 7809022"/>
              <a:gd name="connsiteY10" fmla="*/ 545427 h 6858000"/>
              <a:gd name="connsiteX11" fmla="*/ 22153 w 7809022"/>
              <a:gd name="connsiteY11" fmla="*/ 1016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9022" h="6858000">
                <a:moveTo>
                  <a:pt x="27229" y="0"/>
                </a:moveTo>
                <a:lnTo>
                  <a:pt x="7809022" y="0"/>
                </a:lnTo>
                <a:lnTo>
                  <a:pt x="7809022" y="6858000"/>
                </a:lnTo>
                <a:lnTo>
                  <a:pt x="41303" y="6858000"/>
                </a:lnTo>
                <a:lnTo>
                  <a:pt x="41303" y="6822879"/>
                </a:lnTo>
                <a:cubicBezTo>
                  <a:pt x="41303" y="6760828"/>
                  <a:pt x="41303" y="6709119"/>
                  <a:pt x="41303" y="6667752"/>
                </a:cubicBezTo>
                <a:cubicBezTo>
                  <a:pt x="41303" y="6667752"/>
                  <a:pt x="41303" y="6667752"/>
                  <a:pt x="0" y="3813425"/>
                </a:cubicBezTo>
                <a:cubicBezTo>
                  <a:pt x="0" y="3813425"/>
                  <a:pt x="0" y="3813425"/>
                  <a:pt x="41303" y="2572413"/>
                </a:cubicBezTo>
                <a:cubicBezTo>
                  <a:pt x="41303" y="2572413"/>
                  <a:pt x="41303" y="2572413"/>
                  <a:pt x="41303" y="1496869"/>
                </a:cubicBezTo>
                <a:cubicBezTo>
                  <a:pt x="41303" y="1455502"/>
                  <a:pt x="41303" y="1290034"/>
                  <a:pt x="41303" y="1083199"/>
                </a:cubicBezTo>
                <a:cubicBezTo>
                  <a:pt x="41303" y="876364"/>
                  <a:pt x="0" y="710895"/>
                  <a:pt x="0" y="545427"/>
                </a:cubicBezTo>
                <a:cubicBezTo>
                  <a:pt x="0" y="545427"/>
                  <a:pt x="0" y="545427"/>
                  <a:pt x="22153" y="101661"/>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7" name="Content Placeholder 2">
            <a:extLst>
              <a:ext uri="{FF2B5EF4-FFF2-40B4-BE49-F238E27FC236}">
                <a16:creationId xmlns:a16="http://schemas.microsoft.com/office/drawing/2014/main" id="{861177D0-F4D9-554C-44E4-F26EED51002F}"/>
              </a:ext>
            </a:extLst>
          </p:cNvPr>
          <p:cNvGraphicFramePr>
            <a:graphicFrameLocks noGrp="1"/>
          </p:cNvGraphicFramePr>
          <p:nvPr>
            <p:ph idx="1"/>
            <p:extLst>
              <p:ext uri="{D42A27DB-BD31-4B8C-83A1-F6EECF244321}">
                <p14:modId xmlns:p14="http://schemas.microsoft.com/office/powerpoint/2010/main" val="4075244935"/>
              </p:ext>
            </p:extLst>
          </p:nvPr>
        </p:nvGraphicFramePr>
        <p:xfrm>
          <a:off x="5260361" y="728664"/>
          <a:ext cx="6188689" cy="5409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9748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2" name="Title 1">
            <a:extLst>
              <a:ext uri="{FF2B5EF4-FFF2-40B4-BE49-F238E27FC236}">
                <a16:creationId xmlns:a16="http://schemas.microsoft.com/office/drawing/2014/main" id="{E70706F7-0433-0927-7DB0-19DF5BBD34C9}"/>
              </a:ext>
            </a:extLst>
          </p:cNvPr>
          <p:cNvSpPr>
            <a:spLocks noGrp="1"/>
          </p:cNvSpPr>
          <p:nvPr>
            <p:ph type="title"/>
          </p:nvPr>
        </p:nvSpPr>
        <p:spPr>
          <a:xfrm>
            <a:off x="720000" y="619201"/>
            <a:ext cx="3095626" cy="1477328"/>
          </a:xfrm>
        </p:spPr>
        <p:txBody>
          <a:bodyPr>
            <a:normAutofit/>
          </a:bodyPr>
          <a:lstStyle/>
          <a:p>
            <a:r>
              <a:rPr lang="en-US"/>
              <a:t>Physical Symptoms of Anxiety</a:t>
            </a:r>
          </a:p>
        </p:txBody>
      </p:sp>
      <p:sp>
        <p:nvSpPr>
          <p:cNvPr id="3" name="Content Placeholder 2">
            <a:extLst>
              <a:ext uri="{FF2B5EF4-FFF2-40B4-BE49-F238E27FC236}">
                <a16:creationId xmlns:a16="http://schemas.microsoft.com/office/drawing/2014/main" id="{60F880BF-6E41-A740-F043-B99BA3312712}"/>
              </a:ext>
            </a:extLst>
          </p:cNvPr>
          <p:cNvSpPr>
            <a:spLocks noGrp="1"/>
          </p:cNvSpPr>
          <p:nvPr>
            <p:ph idx="1"/>
          </p:nvPr>
        </p:nvSpPr>
        <p:spPr>
          <a:xfrm>
            <a:off x="6444000" y="633600"/>
            <a:ext cx="4991962" cy="5135374"/>
          </a:xfrm>
        </p:spPr>
        <p:txBody>
          <a:bodyPr>
            <a:normAutofit/>
          </a:bodyPr>
          <a:lstStyle/>
          <a:p>
            <a:pPr>
              <a:lnSpc>
                <a:spcPct val="110000"/>
              </a:lnSpc>
            </a:pPr>
            <a:r>
              <a:rPr lang="en-US"/>
              <a:t>Racing heart, or heart palpitations</a:t>
            </a:r>
          </a:p>
          <a:p>
            <a:pPr>
              <a:lnSpc>
                <a:spcPct val="110000"/>
              </a:lnSpc>
            </a:pPr>
            <a:r>
              <a:rPr lang="en-US"/>
              <a:t>Trembling</a:t>
            </a:r>
          </a:p>
          <a:p>
            <a:pPr>
              <a:lnSpc>
                <a:spcPct val="110000"/>
              </a:lnSpc>
            </a:pPr>
            <a:r>
              <a:rPr lang="en-US"/>
              <a:t>Hot flashes</a:t>
            </a:r>
          </a:p>
          <a:p>
            <a:pPr>
              <a:lnSpc>
                <a:spcPct val="110000"/>
              </a:lnSpc>
            </a:pPr>
            <a:r>
              <a:rPr lang="en-US"/>
              <a:t>Headaches</a:t>
            </a:r>
          </a:p>
          <a:p>
            <a:pPr>
              <a:lnSpc>
                <a:spcPct val="110000"/>
              </a:lnSpc>
            </a:pPr>
            <a:r>
              <a:rPr lang="en-US"/>
              <a:t>Frequent urination</a:t>
            </a:r>
          </a:p>
          <a:p>
            <a:pPr>
              <a:lnSpc>
                <a:spcPct val="110000"/>
              </a:lnSpc>
            </a:pPr>
            <a:r>
              <a:rPr lang="en-US"/>
              <a:t>Shortness of breath</a:t>
            </a:r>
          </a:p>
          <a:p>
            <a:pPr>
              <a:lnSpc>
                <a:spcPct val="110000"/>
              </a:lnSpc>
            </a:pPr>
            <a:r>
              <a:rPr lang="en-US"/>
              <a:t>Nausea</a:t>
            </a:r>
          </a:p>
          <a:p>
            <a:pPr>
              <a:lnSpc>
                <a:spcPct val="110000"/>
              </a:lnSpc>
            </a:pPr>
            <a:r>
              <a:rPr lang="en-US"/>
              <a:t>Tense muscles</a:t>
            </a:r>
          </a:p>
          <a:p>
            <a:pPr>
              <a:lnSpc>
                <a:spcPct val="110000"/>
              </a:lnSpc>
            </a:pPr>
            <a:r>
              <a:rPr lang="en-US"/>
              <a:t>Excessive sweating</a:t>
            </a:r>
          </a:p>
          <a:p>
            <a:pPr>
              <a:lnSpc>
                <a:spcPct val="110000"/>
              </a:lnSpc>
            </a:pPr>
            <a:r>
              <a:rPr lang="en-US"/>
              <a:t>Cold or sweaty hands</a:t>
            </a:r>
          </a:p>
          <a:p>
            <a:pPr>
              <a:lnSpc>
                <a:spcPct val="110000"/>
              </a:lnSpc>
            </a:pPr>
            <a:r>
              <a:rPr lang="en-US"/>
              <a:t>Dry mouth</a:t>
            </a:r>
          </a:p>
        </p:txBody>
      </p:sp>
    </p:spTree>
    <p:extLst>
      <p:ext uri="{BB962C8B-B14F-4D97-AF65-F5344CB8AC3E}">
        <p14:creationId xmlns:p14="http://schemas.microsoft.com/office/powerpoint/2010/main" val="2601052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C52E2836-9095-4D3C-85DB-A013CBD51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92B8916-626C-4C83-B808-82B7DF02C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Freeform: Shape 34">
            <a:extLst>
              <a:ext uri="{FF2B5EF4-FFF2-40B4-BE49-F238E27FC236}">
                <a16:creationId xmlns:a16="http://schemas.microsoft.com/office/drawing/2014/main" id="{14DAEE6D-D7E7-4E31-9E45-96B6E2F6E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4896809 h 6858000"/>
              <a:gd name="connsiteX3" fmla="*/ 12035397 w 12192000"/>
              <a:gd name="connsiteY3" fmla="*/ 5061653 h 6858000"/>
              <a:gd name="connsiteX4" fmla="*/ 9984875 w 12192000"/>
              <a:gd name="connsiteY4" fmla="*/ 6788992 h 6858000"/>
              <a:gd name="connsiteX5" fmla="*/ 9851219 w 12192000"/>
              <a:gd name="connsiteY5" fmla="*/ 6858000 h 6858000"/>
              <a:gd name="connsiteX6" fmla="*/ 3573504 w 12192000"/>
              <a:gd name="connsiteY6" fmla="*/ 6858000 h 6858000"/>
              <a:gd name="connsiteX7" fmla="*/ 3556746 w 12192000"/>
              <a:gd name="connsiteY7" fmla="*/ 6850756 h 6858000"/>
              <a:gd name="connsiteX8" fmla="*/ 3261231 w 12192000"/>
              <a:gd name="connsiteY8" fmla="*/ 6719645 h 6858000"/>
              <a:gd name="connsiteX9" fmla="*/ 956496 w 12192000"/>
              <a:gd name="connsiteY9" fmla="*/ 4131559 h 6858000"/>
              <a:gd name="connsiteX10" fmla="*/ 26515 w 12192000"/>
              <a:gd name="connsiteY10" fmla="*/ 2316866 h 6858000"/>
              <a:gd name="connsiteX11" fmla="*/ 0 w 12192000"/>
              <a:gd name="connsiteY11" fmla="*/ 223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4896809"/>
                </a:lnTo>
                <a:lnTo>
                  <a:pt x="12035397" y="5061653"/>
                </a:lnTo>
                <a:cubicBezTo>
                  <a:pt x="11302532" y="5870430"/>
                  <a:pt x="10648639" y="6426464"/>
                  <a:pt x="9984875" y="6788992"/>
                </a:cubicBezTo>
                <a:lnTo>
                  <a:pt x="9851219" y="6858000"/>
                </a:lnTo>
                <a:lnTo>
                  <a:pt x="3573504" y="6858000"/>
                </a:lnTo>
                <a:lnTo>
                  <a:pt x="3556746" y="6850756"/>
                </a:lnTo>
                <a:cubicBezTo>
                  <a:pt x="3450765" y="6804314"/>
                  <a:pt x="3352207" y="6760084"/>
                  <a:pt x="3261231" y="6719645"/>
                </a:cubicBezTo>
                <a:cubicBezTo>
                  <a:pt x="2573854" y="6234379"/>
                  <a:pt x="1765175" y="5425602"/>
                  <a:pt x="956496" y="4131559"/>
                </a:cubicBezTo>
                <a:cubicBezTo>
                  <a:pt x="552156" y="3565416"/>
                  <a:pt x="238793" y="2958833"/>
                  <a:pt x="26515" y="2316866"/>
                </a:cubicBezTo>
                <a:lnTo>
                  <a:pt x="0" y="2231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CA4BFBE4-277B-00DD-37DC-C722C739A903}"/>
              </a:ext>
            </a:extLst>
          </p:cNvPr>
          <p:cNvSpPr>
            <a:spLocks noGrp="1"/>
          </p:cNvSpPr>
          <p:nvPr>
            <p:ph type="title"/>
          </p:nvPr>
        </p:nvSpPr>
        <p:spPr>
          <a:xfrm>
            <a:off x="720000" y="619201"/>
            <a:ext cx="3095626" cy="3238964"/>
          </a:xfrm>
        </p:spPr>
        <p:txBody>
          <a:bodyPr>
            <a:normAutofit/>
          </a:bodyPr>
          <a:lstStyle/>
          <a:p>
            <a:r>
              <a:rPr lang="en-US"/>
              <a:t>Treatment for Anxiety Disorders</a:t>
            </a:r>
          </a:p>
        </p:txBody>
      </p:sp>
      <p:sp>
        <p:nvSpPr>
          <p:cNvPr id="37" name="Freeform 10">
            <a:extLst>
              <a:ext uri="{FF2B5EF4-FFF2-40B4-BE49-F238E27FC236}">
                <a16:creationId xmlns:a16="http://schemas.microsoft.com/office/drawing/2014/main" id="{5D976E54-F014-4833-9EB7-2588113E1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607106" y="4045531"/>
            <a:ext cx="2158648" cy="2020521"/>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Content Placeholder 2">
            <a:extLst>
              <a:ext uri="{FF2B5EF4-FFF2-40B4-BE49-F238E27FC236}">
                <a16:creationId xmlns:a16="http://schemas.microsoft.com/office/drawing/2014/main" id="{B4522F61-BDCC-9A53-726E-CB9D9CBEE542}"/>
              </a:ext>
            </a:extLst>
          </p:cNvPr>
          <p:cNvSpPr>
            <a:spLocks noGrp="1"/>
          </p:cNvSpPr>
          <p:nvPr>
            <p:ph idx="1"/>
          </p:nvPr>
        </p:nvSpPr>
        <p:spPr>
          <a:xfrm>
            <a:off x="4548188" y="633600"/>
            <a:ext cx="6900137" cy="5135374"/>
          </a:xfrm>
        </p:spPr>
        <p:txBody>
          <a:bodyPr>
            <a:normAutofit/>
          </a:bodyPr>
          <a:lstStyle/>
          <a:p>
            <a:pPr marL="0" indent="0">
              <a:lnSpc>
                <a:spcPct val="110000"/>
              </a:lnSpc>
              <a:buNone/>
            </a:pPr>
            <a:r>
              <a:rPr lang="en-US" sz="1600" b="1"/>
              <a:t>Mental Health Therapy</a:t>
            </a:r>
          </a:p>
          <a:p>
            <a:pPr>
              <a:lnSpc>
                <a:spcPct val="110000"/>
              </a:lnSpc>
            </a:pPr>
            <a:r>
              <a:rPr lang="en-US" sz="1600"/>
              <a:t>Cognitive Behavioral Therapy (CBT)</a:t>
            </a:r>
          </a:p>
          <a:p>
            <a:pPr>
              <a:lnSpc>
                <a:spcPct val="110000"/>
              </a:lnSpc>
            </a:pPr>
            <a:r>
              <a:rPr lang="en-US" sz="1600"/>
              <a:t>Acceptance and Commitment Therapy (ACT) </a:t>
            </a:r>
          </a:p>
          <a:p>
            <a:pPr>
              <a:lnSpc>
                <a:spcPct val="110000"/>
              </a:lnSpc>
            </a:pPr>
            <a:r>
              <a:rPr lang="en-US" sz="1600"/>
              <a:t>Exposure and Response Prevention (ERP)</a:t>
            </a:r>
          </a:p>
          <a:p>
            <a:pPr>
              <a:lnSpc>
                <a:spcPct val="110000"/>
              </a:lnSpc>
            </a:pPr>
            <a:r>
              <a:rPr lang="en-US" sz="1600"/>
              <a:t>Mindfulness-based Cognitive Therapy (MBCT)</a:t>
            </a:r>
          </a:p>
          <a:p>
            <a:pPr marL="0" indent="0">
              <a:lnSpc>
                <a:spcPct val="110000"/>
              </a:lnSpc>
              <a:buNone/>
            </a:pPr>
            <a:endParaRPr lang="en-US" sz="1600"/>
          </a:p>
          <a:p>
            <a:pPr marL="0" indent="0">
              <a:lnSpc>
                <a:spcPct val="110000"/>
              </a:lnSpc>
              <a:buNone/>
            </a:pPr>
            <a:r>
              <a:rPr lang="en-US" sz="1600" b="1"/>
              <a:t>Prescribed Medication</a:t>
            </a:r>
          </a:p>
          <a:p>
            <a:pPr>
              <a:lnSpc>
                <a:spcPct val="110000"/>
              </a:lnSpc>
            </a:pPr>
            <a:r>
              <a:rPr lang="en-US" sz="1600"/>
              <a:t>SSRIs/ SNRIs</a:t>
            </a:r>
          </a:p>
          <a:p>
            <a:pPr>
              <a:lnSpc>
                <a:spcPct val="110000"/>
              </a:lnSpc>
            </a:pPr>
            <a:r>
              <a:rPr lang="en-US" sz="1600"/>
              <a:t>Vistaril</a:t>
            </a:r>
          </a:p>
          <a:p>
            <a:pPr>
              <a:lnSpc>
                <a:spcPct val="110000"/>
              </a:lnSpc>
            </a:pPr>
            <a:r>
              <a:rPr lang="en-US" sz="1600"/>
              <a:t>Buspar</a:t>
            </a:r>
          </a:p>
          <a:p>
            <a:pPr>
              <a:lnSpc>
                <a:spcPct val="110000"/>
              </a:lnSpc>
            </a:pPr>
            <a:r>
              <a:rPr lang="en-US" sz="1600"/>
              <a:t>Abilify and Seroquel</a:t>
            </a:r>
          </a:p>
          <a:p>
            <a:pPr>
              <a:lnSpc>
                <a:spcPct val="110000"/>
              </a:lnSpc>
            </a:pPr>
            <a:r>
              <a:rPr lang="en-US" sz="1600" err="1"/>
              <a:t>Benzodiazapines</a:t>
            </a:r>
            <a:endParaRPr lang="en-US" sz="1600"/>
          </a:p>
          <a:p>
            <a:pPr>
              <a:lnSpc>
                <a:spcPct val="110000"/>
              </a:lnSpc>
            </a:pPr>
            <a:r>
              <a:rPr lang="en-US" sz="1600"/>
              <a:t>Beta blockers</a:t>
            </a:r>
          </a:p>
          <a:p>
            <a:pPr>
              <a:lnSpc>
                <a:spcPct val="110000"/>
              </a:lnSpc>
            </a:pPr>
            <a:endParaRPr lang="en-US" sz="1600"/>
          </a:p>
          <a:p>
            <a:pPr>
              <a:lnSpc>
                <a:spcPct val="110000"/>
              </a:lnSpc>
            </a:pPr>
            <a:endParaRPr lang="en-US" sz="1600"/>
          </a:p>
          <a:p>
            <a:pPr>
              <a:lnSpc>
                <a:spcPct val="110000"/>
              </a:lnSpc>
            </a:pPr>
            <a:endParaRPr lang="en-US" sz="1600"/>
          </a:p>
        </p:txBody>
      </p:sp>
    </p:spTree>
    <p:extLst>
      <p:ext uri="{BB962C8B-B14F-4D97-AF65-F5344CB8AC3E}">
        <p14:creationId xmlns:p14="http://schemas.microsoft.com/office/powerpoint/2010/main" val="2653847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17">
            <a:extLst>
              <a:ext uri="{FF2B5EF4-FFF2-40B4-BE49-F238E27FC236}">
                <a16:creationId xmlns:a16="http://schemas.microsoft.com/office/drawing/2014/main" id="{308119F7-B84E-4EBF-919F-A9B0F6D92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9">
            <a:extLst>
              <a:ext uri="{FF2B5EF4-FFF2-40B4-BE49-F238E27FC236}">
                <a16:creationId xmlns:a16="http://schemas.microsoft.com/office/drawing/2014/main" id="{DAA17479-17CB-402A-8689-750C6F385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BFE513-E057-4196-DF8D-4B9D4BBD1872}"/>
              </a:ext>
            </a:extLst>
          </p:cNvPr>
          <p:cNvSpPr>
            <a:spLocks noGrp="1"/>
          </p:cNvSpPr>
          <p:nvPr>
            <p:ph type="title"/>
          </p:nvPr>
        </p:nvSpPr>
        <p:spPr>
          <a:xfrm>
            <a:off x="720000" y="619200"/>
            <a:ext cx="3107463" cy="5510138"/>
          </a:xfrm>
        </p:spPr>
        <p:txBody>
          <a:bodyPr>
            <a:normAutofit/>
          </a:bodyPr>
          <a:lstStyle/>
          <a:p>
            <a:r>
              <a:rPr lang="en-US"/>
              <a:t>Treatment for Anxiety Disorders (cont.)</a:t>
            </a:r>
          </a:p>
        </p:txBody>
      </p:sp>
      <p:sp useBgFill="1">
        <p:nvSpPr>
          <p:cNvPr id="38" name="Freeform: Shape 21">
            <a:extLst>
              <a:ext uri="{FF2B5EF4-FFF2-40B4-BE49-F238E27FC236}">
                <a16:creationId xmlns:a16="http://schemas.microsoft.com/office/drawing/2014/main" id="{F534AA72-89BF-4BB0-B339-DEB9FC7F1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2978" y="0"/>
            <a:ext cx="7809022" cy="6858000"/>
          </a:xfrm>
          <a:custGeom>
            <a:avLst/>
            <a:gdLst>
              <a:gd name="connsiteX0" fmla="*/ 27229 w 7809022"/>
              <a:gd name="connsiteY0" fmla="*/ 0 h 6858000"/>
              <a:gd name="connsiteX1" fmla="*/ 7809022 w 7809022"/>
              <a:gd name="connsiteY1" fmla="*/ 0 h 6858000"/>
              <a:gd name="connsiteX2" fmla="*/ 7809022 w 7809022"/>
              <a:gd name="connsiteY2" fmla="*/ 6858000 h 6858000"/>
              <a:gd name="connsiteX3" fmla="*/ 41303 w 7809022"/>
              <a:gd name="connsiteY3" fmla="*/ 6858000 h 6858000"/>
              <a:gd name="connsiteX4" fmla="*/ 41303 w 7809022"/>
              <a:gd name="connsiteY4" fmla="*/ 6822879 h 6858000"/>
              <a:gd name="connsiteX5" fmla="*/ 41303 w 7809022"/>
              <a:gd name="connsiteY5" fmla="*/ 6667752 h 6858000"/>
              <a:gd name="connsiteX6" fmla="*/ 0 w 7809022"/>
              <a:gd name="connsiteY6" fmla="*/ 3813425 h 6858000"/>
              <a:gd name="connsiteX7" fmla="*/ 41303 w 7809022"/>
              <a:gd name="connsiteY7" fmla="*/ 2572413 h 6858000"/>
              <a:gd name="connsiteX8" fmla="*/ 41303 w 7809022"/>
              <a:gd name="connsiteY8" fmla="*/ 1496869 h 6858000"/>
              <a:gd name="connsiteX9" fmla="*/ 41303 w 7809022"/>
              <a:gd name="connsiteY9" fmla="*/ 1083199 h 6858000"/>
              <a:gd name="connsiteX10" fmla="*/ 0 w 7809022"/>
              <a:gd name="connsiteY10" fmla="*/ 545427 h 6858000"/>
              <a:gd name="connsiteX11" fmla="*/ 22153 w 7809022"/>
              <a:gd name="connsiteY11" fmla="*/ 1016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9022" h="6858000">
                <a:moveTo>
                  <a:pt x="27229" y="0"/>
                </a:moveTo>
                <a:lnTo>
                  <a:pt x="7809022" y="0"/>
                </a:lnTo>
                <a:lnTo>
                  <a:pt x="7809022" y="6858000"/>
                </a:lnTo>
                <a:lnTo>
                  <a:pt x="41303" y="6858000"/>
                </a:lnTo>
                <a:lnTo>
                  <a:pt x="41303" y="6822879"/>
                </a:lnTo>
                <a:cubicBezTo>
                  <a:pt x="41303" y="6760828"/>
                  <a:pt x="41303" y="6709119"/>
                  <a:pt x="41303" y="6667752"/>
                </a:cubicBezTo>
                <a:cubicBezTo>
                  <a:pt x="41303" y="6667752"/>
                  <a:pt x="41303" y="6667752"/>
                  <a:pt x="0" y="3813425"/>
                </a:cubicBezTo>
                <a:cubicBezTo>
                  <a:pt x="0" y="3813425"/>
                  <a:pt x="0" y="3813425"/>
                  <a:pt x="41303" y="2572413"/>
                </a:cubicBezTo>
                <a:cubicBezTo>
                  <a:pt x="41303" y="2572413"/>
                  <a:pt x="41303" y="2572413"/>
                  <a:pt x="41303" y="1496869"/>
                </a:cubicBezTo>
                <a:cubicBezTo>
                  <a:pt x="41303" y="1455502"/>
                  <a:pt x="41303" y="1290034"/>
                  <a:pt x="41303" y="1083199"/>
                </a:cubicBezTo>
                <a:cubicBezTo>
                  <a:pt x="41303" y="876364"/>
                  <a:pt x="0" y="710895"/>
                  <a:pt x="0" y="545427"/>
                </a:cubicBezTo>
                <a:cubicBezTo>
                  <a:pt x="0" y="545427"/>
                  <a:pt x="0" y="545427"/>
                  <a:pt x="22153" y="101661"/>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5" name="Content Placeholder 2">
            <a:extLst>
              <a:ext uri="{FF2B5EF4-FFF2-40B4-BE49-F238E27FC236}">
                <a16:creationId xmlns:a16="http://schemas.microsoft.com/office/drawing/2014/main" id="{766298FF-14D9-5D66-9C47-4DE1C500913E}"/>
              </a:ext>
            </a:extLst>
          </p:cNvPr>
          <p:cNvGraphicFramePr>
            <a:graphicFrameLocks noGrp="1"/>
          </p:cNvGraphicFramePr>
          <p:nvPr>
            <p:ph idx="1"/>
            <p:extLst>
              <p:ext uri="{D42A27DB-BD31-4B8C-83A1-F6EECF244321}">
                <p14:modId xmlns:p14="http://schemas.microsoft.com/office/powerpoint/2010/main" val="2295723334"/>
              </p:ext>
            </p:extLst>
          </p:nvPr>
        </p:nvGraphicFramePr>
        <p:xfrm>
          <a:off x="5260361" y="728664"/>
          <a:ext cx="6188689" cy="5409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0306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AE0FD-1A3B-6FA7-5A02-513CB873AD19}"/>
              </a:ext>
            </a:extLst>
          </p:cNvPr>
          <p:cNvSpPr>
            <a:spLocks noGrp="1"/>
          </p:cNvSpPr>
          <p:nvPr>
            <p:ph type="title"/>
          </p:nvPr>
        </p:nvSpPr>
        <p:spPr/>
        <p:txBody>
          <a:bodyPr/>
          <a:lstStyle/>
          <a:p>
            <a:r>
              <a:rPr lang="en-US"/>
              <a:t>CASE STUDY </a:t>
            </a:r>
          </a:p>
        </p:txBody>
      </p:sp>
      <p:sp>
        <p:nvSpPr>
          <p:cNvPr id="3" name="Content Placeholder 2">
            <a:extLst>
              <a:ext uri="{FF2B5EF4-FFF2-40B4-BE49-F238E27FC236}">
                <a16:creationId xmlns:a16="http://schemas.microsoft.com/office/drawing/2014/main" id="{C40D0A53-88C3-07E3-461C-B996D701AD33}"/>
              </a:ext>
            </a:extLst>
          </p:cNvPr>
          <p:cNvSpPr>
            <a:spLocks noGrp="1"/>
          </p:cNvSpPr>
          <p:nvPr>
            <p:ph idx="1"/>
          </p:nvPr>
        </p:nvSpPr>
        <p:spPr/>
        <p:txBody>
          <a:bodyPr>
            <a:normAutofit lnSpcReduction="10000"/>
          </a:bodyPr>
          <a:lstStyle/>
          <a:p>
            <a:r>
              <a:rPr lang="en-US"/>
              <a:t>June is a 73 year old woman who is a new patient recently referred to the primary care clinic and seeing Matt, the NP. She is seeking a refill for her lorazepam, which she has been taking for anxiety/poor sleep since her husband’s death 10 years ago. Her prescribed dose is 1 mg at bedtime, but she has been taking 2 mg at bedtime for the last 2 to 3 months due to poor sleep. She also takes a tablet during the day with glass of scotch for anxiety. Her other medications include candesartan and paroxetine for depression. June is a patient in the clinic so Matt has her health history available on the EMR. Matt takes a full health history. Pertinent findings in relation to this CDS use vignette is reported here. </a:t>
            </a:r>
          </a:p>
          <a:p>
            <a:endParaRPr lang="en-US"/>
          </a:p>
        </p:txBody>
      </p:sp>
    </p:spTree>
    <p:extLst>
      <p:ext uri="{BB962C8B-B14F-4D97-AF65-F5344CB8AC3E}">
        <p14:creationId xmlns:p14="http://schemas.microsoft.com/office/powerpoint/2010/main" val="1958333943"/>
      </p:ext>
    </p:extLst>
  </p:cSld>
  <p:clrMapOvr>
    <a:masterClrMapping/>
  </p:clrMapOvr>
</p:sld>
</file>

<file path=ppt/theme/theme1.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Sagona Book"/>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Blob </Template>
  <TotalTime>0</TotalTime>
  <Words>2132</Words>
  <Application>Microsoft Office PowerPoint</Application>
  <PresentationFormat>Widescreen</PresentationFormat>
  <Paragraphs>224</Paragraphs>
  <Slides>33</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Avenir Next LT Pro</vt:lpstr>
      <vt:lpstr>Calibri</vt:lpstr>
      <vt:lpstr>garamond-premier-pro</vt:lpstr>
      <vt:lpstr>Nuckle-Bold</vt:lpstr>
      <vt:lpstr>Nuckle-Medium</vt:lpstr>
      <vt:lpstr>Sagona Book</vt:lpstr>
      <vt:lpstr>The Hand Extrablack</vt:lpstr>
      <vt:lpstr>TiemposHeadline-Semibold</vt:lpstr>
      <vt:lpstr>BlobVTI</vt:lpstr>
      <vt:lpstr>Anxiety</vt:lpstr>
      <vt:lpstr>What is Anxiety?</vt:lpstr>
      <vt:lpstr>Anxiety Disorder in America</vt:lpstr>
      <vt:lpstr>Types of Anxiety</vt:lpstr>
      <vt:lpstr>Symptoms of Anxiety</vt:lpstr>
      <vt:lpstr>Physical Symptoms of Anxiety</vt:lpstr>
      <vt:lpstr>Treatment for Anxiety Disorders</vt:lpstr>
      <vt:lpstr>Treatment for Anxiety Disorders (cont.)</vt:lpstr>
      <vt:lpstr>CASE STUDY </vt:lpstr>
      <vt:lpstr>Case study – cont.</vt:lpstr>
      <vt:lpstr>Case Study Questions</vt:lpstr>
      <vt:lpstr>PowerPoint Presentation</vt:lpstr>
      <vt:lpstr>Some Signs of Anxiety in Older Adults</vt:lpstr>
      <vt:lpstr>Symptoms (cont)</vt:lpstr>
      <vt:lpstr>Types of Anxiety Older Adults May Experience</vt:lpstr>
      <vt:lpstr>Barriers to Mental Health Treatment for Older Adults</vt:lpstr>
      <vt:lpstr>Strengthening Mental Health Treatment for Older Adults</vt:lpstr>
      <vt:lpstr>PowerPoint Presentation</vt:lpstr>
      <vt:lpstr>Calmer Life Program</vt:lpstr>
      <vt:lpstr>Calmer Life Program</vt:lpstr>
      <vt:lpstr>Who can benefit from the Calmer Life Program</vt:lpstr>
      <vt:lpstr>PowerPoint Presentation</vt:lpstr>
      <vt:lpstr>Calmer Life Program  Enhanced Resource Counseling </vt:lpstr>
      <vt:lpstr>PowerPoint Presentation</vt:lpstr>
      <vt:lpstr>PowerPoint Presentation</vt:lpstr>
      <vt:lpstr>PowerPoint Presentation</vt:lpstr>
      <vt:lpstr>Calmer Life Program Clinician Manual </vt:lpstr>
      <vt:lpstr>Session Two: Breathing Techniques for Relaxation</vt:lpstr>
      <vt:lpstr>Elective Session: Learn How to Relax II -PMR</vt:lpstr>
      <vt:lpstr>Calmer Life Program Community Workshop Curriculum</vt:lpstr>
      <vt:lpstr>Local Resources</vt:lpstr>
      <vt:lpstr>Additional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Late-Life Anxiety</dc:title>
  <dc:creator>Melissa Rollins</dc:creator>
  <cp:lastModifiedBy>Melissa Rollins</cp:lastModifiedBy>
  <cp:revision>1</cp:revision>
  <cp:lastPrinted>2022-11-19T12:54:55Z</cp:lastPrinted>
  <dcterms:created xsi:type="dcterms:W3CDTF">2022-11-13T22:35:07Z</dcterms:created>
  <dcterms:modified xsi:type="dcterms:W3CDTF">2022-11-19T19:00:04Z</dcterms:modified>
</cp:coreProperties>
</file>