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1"/>
  </p:notesMasterIdLst>
  <p:sldIdLst>
    <p:sldId id="257" r:id="rId2"/>
    <p:sldId id="270" r:id="rId3"/>
    <p:sldId id="274" r:id="rId4"/>
    <p:sldId id="261" r:id="rId5"/>
    <p:sldId id="265" r:id="rId6"/>
    <p:sldId id="267" r:id="rId7"/>
    <p:sldId id="268" r:id="rId8"/>
    <p:sldId id="272" r:id="rId9"/>
    <p:sldId id="271" r:id="rId1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1778C2"/>
    <a:srgbClr val="6BC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FFE3A-730A-C6A5-A2F7-86913A4F00F2}" v="1438" dt="2024-11-11T22:16:40.585"/>
    <p1510:client id="{5DEE2DDA-4D3C-B73C-CD57-84F7E870C719}" v="15" dt="2024-11-12T20:11:30.753"/>
    <p1510:client id="{650E6A51-DD45-5A4B-41A6-93FE5DAED27D}" v="5" dt="2024-11-11T22:54:06.685"/>
    <p1510:client id="{670150A0-2C61-0303-29FA-544F89FBF9FC}" v="191" dt="2024-11-12T03:15:48.310"/>
    <p1510:client id="{871AF0C8-9080-797B-DEEC-0CDBD757407F}" v="339" dt="2024-11-12T04:10:13.250"/>
    <p1510:client id="{BF045658-0BE2-EA16-E753-26509AA9D20A}" v="12" dt="2024-11-12T16:36:58.680"/>
    <p1510:client id="{CD69274B-E216-4C0E-84BA-49EF24B54B53}" v="1996" dt="2024-11-12T18:42:35.335"/>
    <p1510:client id="{DDD114E4-3286-6AF0-2D40-E837E7F5CDBB}" v="93" dt="2024-11-12T16:34:02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77891"/>
  </p:normalViewPr>
  <p:slideViewPr>
    <p:cSldViewPr snapToGrid="0">
      <p:cViewPr varScale="1">
        <p:scale>
          <a:sx n="98" d="100"/>
          <a:sy n="98" d="100"/>
        </p:scale>
        <p:origin x="214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5A552-FDAD-4A48-B482-2490FE3CD6A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29147C-D539-4F80-A342-F17DB01A3DFF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Pinch and Zoom</a:t>
          </a:r>
        </a:p>
      </dgm:t>
    </dgm:pt>
    <dgm:pt modelId="{6770A11B-A8D9-4533-8DBC-34193EC540B1}" type="parTrans" cxnId="{62F3F7D3-3A46-40B0-8EDC-0CF0659DD5FD}">
      <dgm:prSet/>
      <dgm:spPr/>
      <dgm:t>
        <a:bodyPr/>
        <a:lstStyle/>
        <a:p>
          <a:endParaRPr lang="en-US"/>
        </a:p>
      </dgm:t>
    </dgm:pt>
    <dgm:pt modelId="{6EC05029-B219-426F-BB01-6A578DC017C2}" type="sibTrans" cxnId="{62F3F7D3-3A46-40B0-8EDC-0CF0659DD5FD}">
      <dgm:prSet/>
      <dgm:spPr/>
      <dgm:t>
        <a:bodyPr/>
        <a:lstStyle/>
        <a:p>
          <a:endParaRPr lang="en-US"/>
        </a:p>
      </dgm:t>
    </dgm:pt>
    <dgm:pt modelId="{9BF10A2F-ED79-482E-A481-019560F09269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On-Screen Keyboards</a:t>
          </a:r>
        </a:p>
      </dgm:t>
    </dgm:pt>
    <dgm:pt modelId="{BF3EF289-64EA-4E56-8609-70B5602A09A5}" type="parTrans" cxnId="{0CCE8F90-DE58-4A11-8F3A-A6F9ACFE5092}">
      <dgm:prSet/>
      <dgm:spPr/>
      <dgm:t>
        <a:bodyPr/>
        <a:lstStyle/>
        <a:p>
          <a:endParaRPr lang="en-US"/>
        </a:p>
      </dgm:t>
    </dgm:pt>
    <dgm:pt modelId="{AF01587A-C016-4EF3-8440-9A00173F6824}" type="sibTrans" cxnId="{0CCE8F90-DE58-4A11-8F3A-A6F9ACFE5092}">
      <dgm:prSet/>
      <dgm:spPr/>
      <dgm:t>
        <a:bodyPr/>
        <a:lstStyle/>
        <a:p>
          <a:endParaRPr lang="en-US"/>
        </a:p>
      </dgm:t>
    </dgm:pt>
    <dgm:pt modelId="{E93475DB-EC21-4AB7-A08B-5E3E7550652D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/>
            <a:t>Predictive Text</a:t>
          </a:r>
          <a:r>
            <a:rPr lang="en-US" sz="1800"/>
            <a:t>			</a:t>
          </a:r>
        </a:p>
      </dgm:t>
    </dgm:pt>
    <dgm:pt modelId="{32BD2DDD-77EC-4E85-8B3D-3C811EEA7C0C}" type="parTrans" cxnId="{04B17E52-4DB1-4A4F-86C9-05B95065072C}">
      <dgm:prSet/>
      <dgm:spPr/>
      <dgm:t>
        <a:bodyPr/>
        <a:lstStyle/>
        <a:p>
          <a:endParaRPr lang="en-US"/>
        </a:p>
      </dgm:t>
    </dgm:pt>
    <dgm:pt modelId="{54DE4988-2C1E-4FA7-83A5-E6ADA5E0FB31}" type="sibTrans" cxnId="{04B17E52-4DB1-4A4F-86C9-05B95065072C}">
      <dgm:prSet/>
      <dgm:spPr/>
      <dgm:t>
        <a:bodyPr/>
        <a:lstStyle/>
        <a:p>
          <a:endParaRPr lang="en-US"/>
        </a:p>
      </dgm:t>
    </dgm:pt>
    <dgm:pt modelId="{093E3F3E-1030-424F-AE54-C7E1636C426F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Voice Input	</a:t>
          </a:r>
        </a:p>
      </dgm:t>
    </dgm:pt>
    <dgm:pt modelId="{D56EAD59-0167-40CC-8E71-2D61114C2CE9}" type="parTrans" cxnId="{43F6FB1E-9950-434F-A107-889DEA05A7CA}">
      <dgm:prSet/>
      <dgm:spPr/>
      <dgm:t>
        <a:bodyPr/>
        <a:lstStyle/>
        <a:p>
          <a:endParaRPr lang="en-US"/>
        </a:p>
      </dgm:t>
    </dgm:pt>
    <dgm:pt modelId="{56BAC852-BE6A-4A41-A60D-E7595F2B9353}" type="sibTrans" cxnId="{43F6FB1E-9950-434F-A107-889DEA05A7CA}">
      <dgm:prSet/>
      <dgm:spPr/>
      <dgm:t>
        <a:bodyPr/>
        <a:lstStyle/>
        <a:p>
          <a:endParaRPr lang="en-US"/>
        </a:p>
      </dgm:t>
    </dgm:pt>
    <dgm:pt modelId="{009F667C-4DD7-492B-B087-43A1569A0AF1}" type="pres">
      <dgm:prSet presAssocID="{6F65A552-FDAD-4A48-B482-2490FE3CD6A9}" presName="Name0" presStyleCnt="0">
        <dgm:presLayoutVars>
          <dgm:dir/>
          <dgm:resizeHandles val="exact"/>
        </dgm:presLayoutVars>
      </dgm:prSet>
      <dgm:spPr/>
    </dgm:pt>
    <dgm:pt modelId="{8F5A2026-685D-43E7-9953-BADB0AAE262B}" type="pres">
      <dgm:prSet presAssocID="{4529147C-D539-4F80-A342-F17DB01A3DFF}" presName="composite" presStyleCnt="0"/>
      <dgm:spPr/>
    </dgm:pt>
    <dgm:pt modelId="{F4011BCF-4C2C-471A-8459-62C5157C35CE}" type="pres">
      <dgm:prSet presAssocID="{4529147C-D539-4F80-A342-F17DB01A3DFF}" presName="rect1" presStyleLbl="trAlignAcc1" presStyleIdx="0" presStyleCnt="4">
        <dgm:presLayoutVars>
          <dgm:bulletEnabled val="1"/>
        </dgm:presLayoutVars>
      </dgm:prSet>
      <dgm:spPr/>
    </dgm:pt>
    <dgm:pt modelId="{FD5EA0BD-6BD7-4E57-8CC5-F28AB9F79D30}" type="pres">
      <dgm:prSet presAssocID="{4529147C-D539-4F80-A342-F17DB01A3DFF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inch Zoom In with solid fill"/>
        </a:ext>
      </dgm:extLst>
    </dgm:pt>
    <dgm:pt modelId="{4A498D21-0E8C-40A1-8E47-49FF0C8E5E3F}" type="pres">
      <dgm:prSet presAssocID="{6EC05029-B219-426F-BB01-6A578DC017C2}" presName="sibTrans" presStyleCnt="0"/>
      <dgm:spPr/>
    </dgm:pt>
    <dgm:pt modelId="{33D5D09F-9FE1-4D02-BABB-27EF6DC0F402}" type="pres">
      <dgm:prSet presAssocID="{9BF10A2F-ED79-482E-A481-019560F09269}" presName="composite" presStyleCnt="0"/>
      <dgm:spPr/>
    </dgm:pt>
    <dgm:pt modelId="{571A8500-3F60-4036-BC63-B4ED72397DB0}" type="pres">
      <dgm:prSet presAssocID="{9BF10A2F-ED79-482E-A481-019560F09269}" presName="rect1" presStyleLbl="trAlignAcc1" presStyleIdx="1" presStyleCnt="4">
        <dgm:presLayoutVars>
          <dgm:bulletEnabled val="1"/>
        </dgm:presLayoutVars>
      </dgm:prSet>
      <dgm:spPr/>
    </dgm:pt>
    <dgm:pt modelId="{9B517B5F-122C-447C-8E34-9971E4FBBA9C}" type="pres">
      <dgm:prSet presAssocID="{9BF10A2F-ED79-482E-A481-019560F09269}" presName="rect2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eyboard with solid fill"/>
        </a:ext>
      </dgm:extLst>
    </dgm:pt>
    <dgm:pt modelId="{05CAC6C3-BBDE-4C8D-9157-112735E4FA70}" type="pres">
      <dgm:prSet presAssocID="{AF01587A-C016-4EF3-8440-9A00173F6824}" presName="sibTrans" presStyleCnt="0"/>
      <dgm:spPr/>
    </dgm:pt>
    <dgm:pt modelId="{A997447E-4EDB-451A-A8E9-97E007EE0016}" type="pres">
      <dgm:prSet presAssocID="{E93475DB-EC21-4AB7-A08B-5E3E7550652D}" presName="composite" presStyleCnt="0"/>
      <dgm:spPr/>
    </dgm:pt>
    <dgm:pt modelId="{C5D6D65A-4F61-4B10-91FA-C796834C1FF8}" type="pres">
      <dgm:prSet presAssocID="{E93475DB-EC21-4AB7-A08B-5E3E7550652D}" presName="rect1" presStyleLbl="trAlignAcc1" presStyleIdx="2" presStyleCnt="4" custScaleY="86224">
        <dgm:presLayoutVars>
          <dgm:bulletEnabled val="1"/>
        </dgm:presLayoutVars>
      </dgm:prSet>
      <dgm:spPr/>
    </dgm:pt>
    <dgm:pt modelId="{86380406-18F9-445B-B9D9-CE3128172CB9}" type="pres">
      <dgm:prSet presAssocID="{E93475DB-EC21-4AB7-A08B-5E3E7550652D}" presName="rect2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agic Wand Auto with solid fill"/>
        </a:ext>
      </dgm:extLst>
    </dgm:pt>
    <dgm:pt modelId="{37EB15D7-F893-4614-B413-3C8C2B26A8FE}" type="pres">
      <dgm:prSet presAssocID="{54DE4988-2C1E-4FA7-83A5-E6ADA5E0FB31}" presName="sibTrans" presStyleCnt="0"/>
      <dgm:spPr/>
    </dgm:pt>
    <dgm:pt modelId="{35BFF232-0D48-4D04-838C-537AA4B7BA86}" type="pres">
      <dgm:prSet presAssocID="{093E3F3E-1030-424F-AE54-C7E1636C426F}" presName="composite" presStyleCnt="0"/>
      <dgm:spPr/>
    </dgm:pt>
    <dgm:pt modelId="{A22B2CFF-3A1F-4F95-A0D2-BA3FDDF9E770}" type="pres">
      <dgm:prSet presAssocID="{093E3F3E-1030-424F-AE54-C7E1636C426F}" presName="rect1" presStyleLbl="trAlignAcc1" presStyleIdx="3" presStyleCnt="4">
        <dgm:presLayoutVars>
          <dgm:bulletEnabled val="1"/>
        </dgm:presLayoutVars>
      </dgm:prSet>
      <dgm:spPr/>
    </dgm:pt>
    <dgm:pt modelId="{EB61FA09-F271-4585-8D8B-B96F8F09E8AE}" type="pres">
      <dgm:prSet presAssocID="{093E3F3E-1030-424F-AE54-C7E1636C426F}" presName="rect2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adio microphone with solid fill"/>
        </a:ext>
      </dgm:extLst>
    </dgm:pt>
  </dgm:ptLst>
  <dgm:cxnLst>
    <dgm:cxn modelId="{4697A101-DB1B-458D-9E7A-B378E6D0287D}" type="presOf" srcId="{9BF10A2F-ED79-482E-A481-019560F09269}" destId="{571A8500-3F60-4036-BC63-B4ED72397DB0}" srcOrd="0" destOrd="0" presId="urn:microsoft.com/office/officeart/2008/layout/PictureStrips"/>
    <dgm:cxn modelId="{43F6FB1E-9950-434F-A107-889DEA05A7CA}" srcId="{6F65A552-FDAD-4A48-B482-2490FE3CD6A9}" destId="{093E3F3E-1030-424F-AE54-C7E1636C426F}" srcOrd="3" destOrd="0" parTransId="{D56EAD59-0167-40CC-8E71-2D61114C2CE9}" sibTransId="{56BAC852-BE6A-4A41-A60D-E7595F2B9353}"/>
    <dgm:cxn modelId="{20580546-19C6-4ACA-8C73-5624D268231F}" type="presOf" srcId="{6F65A552-FDAD-4A48-B482-2490FE3CD6A9}" destId="{009F667C-4DD7-492B-B087-43A1569A0AF1}" srcOrd="0" destOrd="0" presId="urn:microsoft.com/office/officeart/2008/layout/PictureStrips"/>
    <dgm:cxn modelId="{04B17E52-4DB1-4A4F-86C9-05B95065072C}" srcId="{6F65A552-FDAD-4A48-B482-2490FE3CD6A9}" destId="{E93475DB-EC21-4AB7-A08B-5E3E7550652D}" srcOrd="2" destOrd="0" parTransId="{32BD2DDD-77EC-4E85-8B3D-3C811EEA7C0C}" sibTransId="{54DE4988-2C1E-4FA7-83A5-E6ADA5E0FB31}"/>
    <dgm:cxn modelId="{0FCCF454-2061-43F4-8179-80681B54E431}" type="presOf" srcId="{E93475DB-EC21-4AB7-A08B-5E3E7550652D}" destId="{C5D6D65A-4F61-4B10-91FA-C796834C1FF8}" srcOrd="0" destOrd="0" presId="urn:microsoft.com/office/officeart/2008/layout/PictureStrips"/>
    <dgm:cxn modelId="{0CCE8F90-DE58-4A11-8F3A-A6F9ACFE5092}" srcId="{6F65A552-FDAD-4A48-B482-2490FE3CD6A9}" destId="{9BF10A2F-ED79-482E-A481-019560F09269}" srcOrd="1" destOrd="0" parTransId="{BF3EF289-64EA-4E56-8609-70B5602A09A5}" sibTransId="{AF01587A-C016-4EF3-8440-9A00173F6824}"/>
    <dgm:cxn modelId="{62F3F7D3-3A46-40B0-8EDC-0CF0659DD5FD}" srcId="{6F65A552-FDAD-4A48-B482-2490FE3CD6A9}" destId="{4529147C-D539-4F80-A342-F17DB01A3DFF}" srcOrd="0" destOrd="0" parTransId="{6770A11B-A8D9-4533-8DBC-34193EC540B1}" sibTransId="{6EC05029-B219-426F-BB01-6A578DC017C2}"/>
    <dgm:cxn modelId="{B74927D7-50FF-40B6-9B90-A226A648C41F}" type="presOf" srcId="{4529147C-D539-4F80-A342-F17DB01A3DFF}" destId="{F4011BCF-4C2C-471A-8459-62C5157C35CE}" srcOrd="0" destOrd="0" presId="urn:microsoft.com/office/officeart/2008/layout/PictureStrips"/>
    <dgm:cxn modelId="{C3F217DF-A362-46E2-97B6-4D96E5F378FC}" type="presOf" srcId="{093E3F3E-1030-424F-AE54-C7E1636C426F}" destId="{A22B2CFF-3A1F-4F95-A0D2-BA3FDDF9E770}" srcOrd="0" destOrd="0" presId="urn:microsoft.com/office/officeart/2008/layout/PictureStrips"/>
    <dgm:cxn modelId="{0F8804F1-8356-400B-9D61-231B56EBBF47}" type="presParOf" srcId="{009F667C-4DD7-492B-B087-43A1569A0AF1}" destId="{8F5A2026-685D-43E7-9953-BADB0AAE262B}" srcOrd="0" destOrd="0" presId="urn:microsoft.com/office/officeart/2008/layout/PictureStrips"/>
    <dgm:cxn modelId="{F047378C-68B0-4606-A4E5-F847F714A80C}" type="presParOf" srcId="{8F5A2026-685D-43E7-9953-BADB0AAE262B}" destId="{F4011BCF-4C2C-471A-8459-62C5157C35CE}" srcOrd="0" destOrd="0" presId="urn:microsoft.com/office/officeart/2008/layout/PictureStrips"/>
    <dgm:cxn modelId="{941682AC-21DB-46E8-9140-8017F93973D7}" type="presParOf" srcId="{8F5A2026-685D-43E7-9953-BADB0AAE262B}" destId="{FD5EA0BD-6BD7-4E57-8CC5-F28AB9F79D30}" srcOrd="1" destOrd="0" presId="urn:microsoft.com/office/officeart/2008/layout/PictureStrips"/>
    <dgm:cxn modelId="{F8711221-5CD4-443C-A91F-6B6EBA89FB0A}" type="presParOf" srcId="{009F667C-4DD7-492B-B087-43A1569A0AF1}" destId="{4A498D21-0E8C-40A1-8E47-49FF0C8E5E3F}" srcOrd="1" destOrd="0" presId="urn:microsoft.com/office/officeart/2008/layout/PictureStrips"/>
    <dgm:cxn modelId="{AB71208C-8A80-45EC-9B63-7C05DF945A9E}" type="presParOf" srcId="{009F667C-4DD7-492B-B087-43A1569A0AF1}" destId="{33D5D09F-9FE1-4D02-BABB-27EF6DC0F402}" srcOrd="2" destOrd="0" presId="urn:microsoft.com/office/officeart/2008/layout/PictureStrips"/>
    <dgm:cxn modelId="{D2BAE5AF-193D-44CC-89C2-F6F74FED7319}" type="presParOf" srcId="{33D5D09F-9FE1-4D02-BABB-27EF6DC0F402}" destId="{571A8500-3F60-4036-BC63-B4ED72397DB0}" srcOrd="0" destOrd="0" presId="urn:microsoft.com/office/officeart/2008/layout/PictureStrips"/>
    <dgm:cxn modelId="{39DE0574-2EE2-4918-9971-6C151DA9B628}" type="presParOf" srcId="{33D5D09F-9FE1-4D02-BABB-27EF6DC0F402}" destId="{9B517B5F-122C-447C-8E34-9971E4FBBA9C}" srcOrd="1" destOrd="0" presId="urn:microsoft.com/office/officeart/2008/layout/PictureStrips"/>
    <dgm:cxn modelId="{C2C14AFB-02A9-4802-B766-034D1995F1D0}" type="presParOf" srcId="{009F667C-4DD7-492B-B087-43A1569A0AF1}" destId="{05CAC6C3-BBDE-4C8D-9157-112735E4FA70}" srcOrd="3" destOrd="0" presId="urn:microsoft.com/office/officeart/2008/layout/PictureStrips"/>
    <dgm:cxn modelId="{33A50B2F-415B-4883-AF0C-CAF7C011CABF}" type="presParOf" srcId="{009F667C-4DD7-492B-B087-43A1569A0AF1}" destId="{A997447E-4EDB-451A-A8E9-97E007EE0016}" srcOrd="4" destOrd="0" presId="urn:microsoft.com/office/officeart/2008/layout/PictureStrips"/>
    <dgm:cxn modelId="{F45AA6DE-CEA2-4D6F-AFFF-A238E750CD5C}" type="presParOf" srcId="{A997447E-4EDB-451A-A8E9-97E007EE0016}" destId="{C5D6D65A-4F61-4B10-91FA-C796834C1FF8}" srcOrd="0" destOrd="0" presId="urn:microsoft.com/office/officeart/2008/layout/PictureStrips"/>
    <dgm:cxn modelId="{6D32F576-7FF7-416E-A2EC-8D79B900BEA9}" type="presParOf" srcId="{A997447E-4EDB-451A-A8E9-97E007EE0016}" destId="{86380406-18F9-445B-B9D9-CE3128172CB9}" srcOrd="1" destOrd="0" presId="urn:microsoft.com/office/officeart/2008/layout/PictureStrips"/>
    <dgm:cxn modelId="{2562ADFC-8275-4415-AEA0-185D9F19A612}" type="presParOf" srcId="{009F667C-4DD7-492B-B087-43A1569A0AF1}" destId="{37EB15D7-F893-4614-B413-3C8C2B26A8FE}" srcOrd="5" destOrd="0" presId="urn:microsoft.com/office/officeart/2008/layout/PictureStrips"/>
    <dgm:cxn modelId="{C7D41393-C086-411C-9E49-38F6D32EC5CB}" type="presParOf" srcId="{009F667C-4DD7-492B-B087-43A1569A0AF1}" destId="{35BFF232-0D48-4D04-838C-537AA4B7BA86}" srcOrd="6" destOrd="0" presId="urn:microsoft.com/office/officeart/2008/layout/PictureStrips"/>
    <dgm:cxn modelId="{838D43AE-D7B9-41D1-85B4-0DA621DB0153}" type="presParOf" srcId="{35BFF232-0D48-4D04-838C-537AA4B7BA86}" destId="{A22B2CFF-3A1F-4F95-A0D2-BA3FDDF9E770}" srcOrd="0" destOrd="0" presId="urn:microsoft.com/office/officeart/2008/layout/PictureStrips"/>
    <dgm:cxn modelId="{0770EEF5-5BEA-4CB1-8AC5-76FBD3124F36}" type="presParOf" srcId="{35BFF232-0D48-4D04-838C-537AA4B7BA86}" destId="{EB61FA09-F271-4585-8D8B-B96F8F09E8A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2958FD-2B12-446E-A04C-BA9A59C97B4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CCB710C4-BD1C-458B-9DC2-0EC9B3B69217}">
      <dgm:prSet phldrT="[Text]" custT="1"/>
      <dgm:spPr/>
      <dgm:t>
        <a:bodyPr/>
        <a:lstStyle/>
        <a:p>
          <a:r>
            <a:rPr lang="en-US" sz="1700"/>
            <a:t>Alt. Format </a:t>
          </a:r>
          <a:r>
            <a:rPr lang="en-US" sz="1800"/>
            <a:t>Textbooks</a:t>
          </a:r>
          <a:endParaRPr lang="en-US" sz="1700"/>
        </a:p>
      </dgm:t>
    </dgm:pt>
    <dgm:pt modelId="{AF9EF2A4-0A52-4BD9-B0AE-A76D2CB48B28}" type="parTrans" cxnId="{1366D803-0A65-40BB-8708-CBF2EB9BC235}">
      <dgm:prSet/>
      <dgm:spPr/>
      <dgm:t>
        <a:bodyPr/>
        <a:lstStyle/>
        <a:p>
          <a:endParaRPr lang="en-US"/>
        </a:p>
      </dgm:t>
    </dgm:pt>
    <dgm:pt modelId="{79AD0862-AD3D-49EF-9DF7-B7320E52C72B}" type="sibTrans" cxnId="{1366D803-0A65-40BB-8708-CBF2EB9BC235}">
      <dgm:prSet/>
      <dgm:spPr/>
      <dgm:t>
        <a:bodyPr/>
        <a:lstStyle/>
        <a:p>
          <a:endParaRPr lang="en-US"/>
        </a:p>
      </dgm:t>
    </dgm:pt>
    <dgm:pt modelId="{C728FD92-82E8-4237-A36E-97A15DDB1FFC}">
      <dgm:prSet phldrT="[Text]" custT="1"/>
      <dgm:spPr/>
      <dgm:t>
        <a:bodyPr/>
        <a:lstStyle/>
        <a:p>
          <a:r>
            <a:rPr lang="en-US" sz="1800"/>
            <a:t>Magnification</a:t>
          </a:r>
          <a:endParaRPr lang="en-US" sz="1700"/>
        </a:p>
      </dgm:t>
    </dgm:pt>
    <dgm:pt modelId="{78ED2DEE-3A8A-400A-8965-CF39D9FA0A98}" type="parTrans" cxnId="{11B15665-6BD3-4284-AD61-0C25A49FBA87}">
      <dgm:prSet/>
      <dgm:spPr/>
      <dgm:t>
        <a:bodyPr/>
        <a:lstStyle/>
        <a:p>
          <a:endParaRPr lang="en-US"/>
        </a:p>
      </dgm:t>
    </dgm:pt>
    <dgm:pt modelId="{77E1B6AD-1588-4920-AC3E-BF894D23A14F}" type="sibTrans" cxnId="{11B15665-6BD3-4284-AD61-0C25A49FBA87}">
      <dgm:prSet/>
      <dgm:spPr/>
      <dgm:t>
        <a:bodyPr/>
        <a:lstStyle/>
        <a:p>
          <a:endParaRPr lang="en-US"/>
        </a:p>
      </dgm:t>
    </dgm:pt>
    <dgm:pt modelId="{3AAEF521-B4FA-4799-850A-4BC123689B94}">
      <dgm:prSet phldrT="[Text]" custT="1"/>
      <dgm:spPr/>
      <dgm:t>
        <a:bodyPr/>
        <a:lstStyle/>
        <a:p>
          <a:r>
            <a:rPr lang="en-US" sz="1800" err="1"/>
            <a:t>Screenreader</a:t>
          </a:r>
          <a:endParaRPr lang="en-US" sz="1700"/>
        </a:p>
      </dgm:t>
    </dgm:pt>
    <dgm:pt modelId="{A59A265C-6E26-4FB1-8A5A-695D541D971A}" type="parTrans" cxnId="{1973539F-F9FC-4D50-9953-616F8EC35D7A}">
      <dgm:prSet/>
      <dgm:spPr/>
      <dgm:t>
        <a:bodyPr/>
        <a:lstStyle/>
        <a:p>
          <a:endParaRPr lang="en-US"/>
        </a:p>
      </dgm:t>
    </dgm:pt>
    <dgm:pt modelId="{1A34F271-B79D-48F5-BE36-C62BD00BF032}" type="sibTrans" cxnId="{1973539F-F9FC-4D50-9953-616F8EC35D7A}">
      <dgm:prSet/>
      <dgm:spPr/>
      <dgm:t>
        <a:bodyPr/>
        <a:lstStyle/>
        <a:p>
          <a:endParaRPr lang="en-US"/>
        </a:p>
      </dgm:t>
    </dgm:pt>
    <dgm:pt modelId="{3FEC66CD-899F-4470-B642-105EB148CB76}" type="pres">
      <dgm:prSet presAssocID="{142958FD-2B12-446E-A04C-BA9A59C97B4A}" presName="linearFlow" presStyleCnt="0">
        <dgm:presLayoutVars>
          <dgm:dir/>
          <dgm:resizeHandles val="exact"/>
        </dgm:presLayoutVars>
      </dgm:prSet>
      <dgm:spPr/>
    </dgm:pt>
    <dgm:pt modelId="{1A5ADEF1-E371-429D-9AA4-11C4D4AD422C}" type="pres">
      <dgm:prSet presAssocID="{CCB710C4-BD1C-458B-9DC2-0EC9B3B69217}" presName="composite" presStyleCnt="0"/>
      <dgm:spPr/>
    </dgm:pt>
    <dgm:pt modelId="{72FA58DD-7EE4-4717-8867-55B7D14AE4D4}" type="pres">
      <dgm:prSet presAssocID="{CCB710C4-BD1C-458B-9DC2-0EC9B3B6921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ress Book with solid fill"/>
        </a:ext>
      </dgm:extLst>
    </dgm:pt>
    <dgm:pt modelId="{95DAE071-7AFE-4EC5-A7FD-738E1FD2CE42}" type="pres">
      <dgm:prSet presAssocID="{CCB710C4-BD1C-458B-9DC2-0EC9B3B69217}" presName="txShp" presStyleLbl="node1" presStyleIdx="0" presStyleCnt="3" custLinFactY="-34611" custLinFactNeighborX="17145" custLinFactNeighborY="-100000">
        <dgm:presLayoutVars>
          <dgm:bulletEnabled val="1"/>
        </dgm:presLayoutVars>
      </dgm:prSet>
      <dgm:spPr/>
    </dgm:pt>
    <dgm:pt modelId="{39223981-9425-49AF-8475-AC77DD7DCB81}" type="pres">
      <dgm:prSet presAssocID="{79AD0862-AD3D-49EF-9DF7-B7320E52C72B}" presName="spacing" presStyleCnt="0"/>
      <dgm:spPr/>
    </dgm:pt>
    <dgm:pt modelId="{640BC1A5-9BF5-45AE-BFED-28A11848D232}" type="pres">
      <dgm:prSet presAssocID="{C728FD92-82E8-4237-A36E-97A15DDB1FFC}" presName="composite" presStyleCnt="0"/>
      <dgm:spPr/>
    </dgm:pt>
    <dgm:pt modelId="{E15E4302-488C-40C6-AC55-CD159D8E18DD}" type="pres">
      <dgm:prSet presAssocID="{C728FD92-82E8-4237-A36E-97A15DDB1FFC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731DB960-0218-4ECC-8695-AC2A396DD680}" type="pres">
      <dgm:prSet presAssocID="{C728FD92-82E8-4237-A36E-97A15DDB1FFC}" presName="txShp" presStyleLbl="node1" presStyleIdx="1" presStyleCnt="3" custLinFactNeighborX="16201" custLinFactNeighborY="1106">
        <dgm:presLayoutVars>
          <dgm:bulletEnabled val="1"/>
        </dgm:presLayoutVars>
      </dgm:prSet>
      <dgm:spPr/>
    </dgm:pt>
    <dgm:pt modelId="{1819BF97-F738-4AA1-A573-3AE88D0C1739}" type="pres">
      <dgm:prSet presAssocID="{77E1B6AD-1588-4920-AC3E-BF894D23A14F}" presName="spacing" presStyleCnt="0"/>
      <dgm:spPr/>
    </dgm:pt>
    <dgm:pt modelId="{D3969897-505E-4ADF-88FB-D3078DC5AF1F}" type="pres">
      <dgm:prSet presAssocID="{3AAEF521-B4FA-4799-850A-4BC123689B94}" presName="composite" presStyleCnt="0"/>
      <dgm:spPr/>
    </dgm:pt>
    <dgm:pt modelId="{EEDC3908-827B-442C-BD8E-DC27E781A046}" type="pres">
      <dgm:prSet presAssocID="{3AAEF521-B4FA-4799-850A-4BC123689B94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ice with solid fill"/>
        </a:ext>
      </dgm:extLst>
    </dgm:pt>
    <dgm:pt modelId="{D18B0B66-9279-4F50-830F-709176BD5348}" type="pres">
      <dgm:prSet presAssocID="{3AAEF521-B4FA-4799-850A-4BC123689B94}" presName="txShp" presStyleLbl="node1" presStyleIdx="2" presStyleCnt="3" custLinFactNeighborX="17145" custLinFactNeighborY="-5842">
        <dgm:presLayoutVars>
          <dgm:bulletEnabled val="1"/>
        </dgm:presLayoutVars>
      </dgm:prSet>
      <dgm:spPr/>
    </dgm:pt>
  </dgm:ptLst>
  <dgm:cxnLst>
    <dgm:cxn modelId="{1366D803-0A65-40BB-8708-CBF2EB9BC235}" srcId="{142958FD-2B12-446E-A04C-BA9A59C97B4A}" destId="{CCB710C4-BD1C-458B-9DC2-0EC9B3B69217}" srcOrd="0" destOrd="0" parTransId="{AF9EF2A4-0A52-4BD9-B0AE-A76D2CB48B28}" sibTransId="{79AD0862-AD3D-49EF-9DF7-B7320E52C72B}"/>
    <dgm:cxn modelId="{11B15665-6BD3-4284-AD61-0C25A49FBA87}" srcId="{142958FD-2B12-446E-A04C-BA9A59C97B4A}" destId="{C728FD92-82E8-4237-A36E-97A15DDB1FFC}" srcOrd="1" destOrd="0" parTransId="{78ED2DEE-3A8A-400A-8965-CF39D9FA0A98}" sibTransId="{77E1B6AD-1588-4920-AC3E-BF894D23A14F}"/>
    <dgm:cxn modelId="{9D054B6A-7C25-4CE4-9406-E4C290EFCB64}" type="presOf" srcId="{C728FD92-82E8-4237-A36E-97A15DDB1FFC}" destId="{731DB960-0218-4ECC-8695-AC2A396DD680}" srcOrd="0" destOrd="0" presId="urn:microsoft.com/office/officeart/2005/8/layout/vList3"/>
    <dgm:cxn modelId="{7774F792-E638-4F4C-B974-9D23BDE3F107}" type="presOf" srcId="{142958FD-2B12-446E-A04C-BA9A59C97B4A}" destId="{3FEC66CD-899F-4470-B642-105EB148CB76}" srcOrd="0" destOrd="0" presId="urn:microsoft.com/office/officeart/2005/8/layout/vList3"/>
    <dgm:cxn modelId="{1973539F-F9FC-4D50-9953-616F8EC35D7A}" srcId="{142958FD-2B12-446E-A04C-BA9A59C97B4A}" destId="{3AAEF521-B4FA-4799-850A-4BC123689B94}" srcOrd="2" destOrd="0" parTransId="{A59A265C-6E26-4FB1-8A5A-695D541D971A}" sibTransId="{1A34F271-B79D-48F5-BE36-C62BD00BF032}"/>
    <dgm:cxn modelId="{920B2EC3-F09E-43FF-A5D1-27A14B31D8DB}" type="presOf" srcId="{3AAEF521-B4FA-4799-850A-4BC123689B94}" destId="{D18B0B66-9279-4F50-830F-709176BD5348}" srcOrd="0" destOrd="0" presId="urn:microsoft.com/office/officeart/2005/8/layout/vList3"/>
    <dgm:cxn modelId="{2FD0F0E6-C26D-4414-A167-B235425A00E7}" type="presOf" srcId="{CCB710C4-BD1C-458B-9DC2-0EC9B3B69217}" destId="{95DAE071-7AFE-4EC5-A7FD-738E1FD2CE42}" srcOrd="0" destOrd="0" presId="urn:microsoft.com/office/officeart/2005/8/layout/vList3"/>
    <dgm:cxn modelId="{2A94780B-3847-4CC4-A345-ECC1D509F353}" type="presParOf" srcId="{3FEC66CD-899F-4470-B642-105EB148CB76}" destId="{1A5ADEF1-E371-429D-9AA4-11C4D4AD422C}" srcOrd="0" destOrd="0" presId="urn:microsoft.com/office/officeart/2005/8/layout/vList3"/>
    <dgm:cxn modelId="{B5F20F56-A6E2-4C98-91FD-B89DEC2C33AD}" type="presParOf" srcId="{1A5ADEF1-E371-429D-9AA4-11C4D4AD422C}" destId="{72FA58DD-7EE4-4717-8867-55B7D14AE4D4}" srcOrd="0" destOrd="0" presId="urn:microsoft.com/office/officeart/2005/8/layout/vList3"/>
    <dgm:cxn modelId="{B65A4D36-55A2-4ABC-B81B-6562177305DC}" type="presParOf" srcId="{1A5ADEF1-E371-429D-9AA4-11C4D4AD422C}" destId="{95DAE071-7AFE-4EC5-A7FD-738E1FD2CE42}" srcOrd="1" destOrd="0" presId="urn:microsoft.com/office/officeart/2005/8/layout/vList3"/>
    <dgm:cxn modelId="{6B51C9EC-ED92-42A1-B331-9490E816726D}" type="presParOf" srcId="{3FEC66CD-899F-4470-B642-105EB148CB76}" destId="{39223981-9425-49AF-8475-AC77DD7DCB81}" srcOrd="1" destOrd="0" presId="urn:microsoft.com/office/officeart/2005/8/layout/vList3"/>
    <dgm:cxn modelId="{22C9B652-E84A-459C-BC42-BBAE6C869FB7}" type="presParOf" srcId="{3FEC66CD-899F-4470-B642-105EB148CB76}" destId="{640BC1A5-9BF5-45AE-BFED-28A11848D232}" srcOrd="2" destOrd="0" presId="urn:microsoft.com/office/officeart/2005/8/layout/vList3"/>
    <dgm:cxn modelId="{5FB0B0D4-7FEC-41AC-9B49-1B47003C58F5}" type="presParOf" srcId="{640BC1A5-9BF5-45AE-BFED-28A11848D232}" destId="{E15E4302-488C-40C6-AC55-CD159D8E18DD}" srcOrd="0" destOrd="0" presId="urn:microsoft.com/office/officeart/2005/8/layout/vList3"/>
    <dgm:cxn modelId="{3D87AD43-56C4-414F-AD8C-974174E26984}" type="presParOf" srcId="{640BC1A5-9BF5-45AE-BFED-28A11848D232}" destId="{731DB960-0218-4ECC-8695-AC2A396DD680}" srcOrd="1" destOrd="0" presId="urn:microsoft.com/office/officeart/2005/8/layout/vList3"/>
    <dgm:cxn modelId="{54E46CEA-A0A2-4B6F-9E16-971EC87E0DBD}" type="presParOf" srcId="{3FEC66CD-899F-4470-B642-105EB148CB76}" destId="{1819BF97-F738-4AA1-A573-3AE88D0C1739}" srcOrd="3" destOrd="0" presId="urn:microsoft.com/office/officeart/2005/8/layout/vList3"/>
    <dgm:cxn modelId="{58097F70-10A4-4B4F-954D-AD6606AA24E4}" type="presParOf" srcId="{3FEC66CD-899F-4470-B642-105EB148CB76}" destId="{D3969897-505E-4ADF-88FB-D3078DC5AF1F}" srcOrd="4" destOrd="0" presId="urn:microsoft.com/office/officeart/2005/8/layout/vList3"/>
    <dgm:cxn modelId="{48D44935-7692-4DF8-A6D1-3B5A4B439CCE}" type="presParOf" srcId="{D3969897-505E-4ADF-88FB-D3078DC5AF1F}" destId="{EEDC3908-827B-442C-BD8E-DC27E781A046}" srcOrd="0" destOrd="0" presId="urn:microsoft.com/office/officeart/2005/8/layout/vList3"/>
    <dgm:cxn modelId="{E5490354-A88F-46BD-A4A5-76D541E10541}" type="presParOf" srcId="{D3969897-505E-4ADF-88FB-D3078DC5AF1F}" destId="{D18B0B66-9279-4F50-830F-709176BD534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952689-61B8-45A1-B1C2-EF6CD309F29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75600-13FA-4404-95C6-B638A179790F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Audio</a:t>
          </a:r>
          <a:r>
            <a:rPr lang="en-US">
              <a:solidFill>
                <a:srgbClr val="010000"/>
              </a:solidFill>
              <a:latin typeface="Century Gothic" panose="020B0502020202020204"/>
            </a:rPr>
            <a:t> </a:t>
          </a:r>
          <a:r>
            <a:rPr lang="en-US">
              <a:latin typeface="Century Gothic" panose="020B0502020202020204"/>
            </a:rPr>
            <a:t>Recorder</a:t>
          </a:r>
          <a:endParaRPr lang="en-US"/>
        </a:p>
      </dgm:t>
    </dgm:pt>
    <dgm:pt modelId="{33D8B9A8-7023-45FD-A9B0-4B4A6AF75F18}" type="parTrans" cxnId="{F02F0B48-558C-4CB0-A95F-147585EA1E9C}">
      <dgm:prSet/>
      <dgm:spPr/>
      <dgm:t>
        <a:bodyPr/>
        <a:lstStyle/>
        <a:p>
          <a:endParaRPr lang="en-US"/>
        </a:p>
      </dgm:t>
    </dgm:pt>
    <dgm:pt modelId="{579B6A04-4437-4D3B-A38B-4ED6C3BD3BED}" type="sibTrans" cxnId="{F02F0B48-558C-4CB0-A95F-147585EA1E9C}">
      <dgm:prSet/>
      <dgm:spPr/>
      <dgm:t>
        <a:bodyPr/>
        <a:lstStyle/>
        <a:p>
          <a:endParaRPr lang="en-US"/>
        </a:p>
      </dgm:t>
    </dgm:pt>
    <dgm:pt modelId="{FA2BA6C6-974B-49FF-A087-8F5C44FDE235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Speech to Text</a:t>
          </a:r>
          <a:endParaRPr lang="en-US"/>
        </a:p>
      </dgm:t>
    </dgm:pt>
    <dgm:pt modelId="{60A1CA51-3A98-403B-AEBC-F18064E8CEC3}" type="parTrans" cxnId="{15A4AD6F-BB48-41C1-A682-447B449A140B}">
      <dgm:prSet/>
      <dgm:spPr/>
      <dgm:t>
        <a:bodyPr/>
        <a:lstStyle/>
        <a:p>
          <a:endParaRPr lang="en-US"/>
        </a:p>
      </dgm:t>
    </dgm:pt>
    <dgm:pt modelId="{29A1A4AA-8DAF-4C4F-9F37-B1CE7FF9C35C}" type="sibTrans" cxnId="{15A4AD6F-BB48-41C1-A682-447B449A140B}">
      <dgm:prSet/>
      <dgm:spPr/>
      <dgm:t>
        <a:bodyPr/>
        <a:lstStyle/>
        <a:p>
          <a:endParaRPr lang="en-US"/>
        </a:p>
      </dgm:t>
    </dgm:pt>
    <dgm:pt modelId="{E034A658-4672-4A37-B6F7-FED8C0959EC2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Text to Speech</a:t>
          </a:r>
          <a:endParaRPr lang="en-US"/>
        </a:p>
      </dgm:t>
    </dgm:pt>
    <dgm:pt modelId="{7C101AAC-28C0-454D-9B34-A438A9AC14B1}" type="parTrans" cxnId="{C73D1C00-2CDC-4E63-8B4C-BF203CD8DAB0}">
      <dgm:prSet/>
      <dgm:spPr/>
      <dgm:t>
        <a:bodyPr/>
        <a:lstStyle/>
        <a:p>
          <a:endParaRPr lang="en-US"/>
        </a:p>
      </dgm:t>
    </dgm:pt>
    <dgm:pt modelId="{92039219-1BCF-4E99-95E8-110B83A00E83}" type="sibTrans" cxnId="{C73D1C00-2CDC-4E63-8B4C-BF203CD8DAB0}">
      <dgm:prSet/>
      <dgm:spPr/>
      <dgm:t>
        <a:bodyPr/>
        <a:lstStyle/>
        <a:p>
          <a:endParaRPr lang="en-US"/>
        </a:p>
      </dgm:t>
    </dgm:pt>
    <dgm:pt modelId="{A568B13A-2AD9-4B6B-A6A4-8AF8B850F324}" type="pres">
      <dgm:prSet presAssocID="{00952689-61B8-45A1-B1C2-EF6CD309F29F}" presName="Name0" presStyleCnt="0">
        <dgm:presLayoutVars>
          <dgm:dir/>
          <dgm:animLvl val="lvl"/>
          <dgm:resizeHandles val="exact"/>
        </dgm:presLayoutVars>
      </dgm:prSet>
      <dgm:spPr/>
    </dgm:pt>
    <dgm:pt modelId="{550D6862-ABE6-4586-BAA9-40387DFD9043}" type="pres">
      <dgm:prSet presAssocID="{02075600-13FA-4404-95C6-B638A179790F}" presName="composite" presStyleCnt="0"/>
      <dgm:spPr/>
    </dgm:pt>
    <dgm:pt modelId="{C1E57042-62A6-45A3-AB25-B07C4F6E1303}" type="pres">
      <dgm:prSet presAssocID="{02075600-13FA-4404-95C6-B638A179790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813E20D-7725-41C2-87BA-F29FC680CAA5}" type="pres">
      <dgm:prSet presAssocID="{02075600-13FA-4404-95C6-B638A179790F}" presName="desTx" presStyleLbl="alignAccFollowNode1" presStyleIdx="0" presStyleCnt="3">
        <dgm:presLayoutVars>
          <dgm:bulletEnabled val="1"/>
        </dgm:presLayoutVars>
      </dgm:prSet>
      <dgm:spPr/>
    </dgm:pt>
    <dgm:pt modelId="{79592E8D-1771-492E-9A3D-DA5BA2FAD304}" type="pres">
      <dgm:prSet presAssocID="{579B6A04-4437-4D3B-A38B-4ED6C3BD3BED}" presName="space" presStyleCnt="0"/>
      <dgm:spPr/>
    </dgm:pt>
    <dgm:pt modelId="{B6811C09-83EF-4F22-B2F0-41C0A5E5BD1F}" type="pres">
      <dgm:prSet presAssocID="{FA2BA6C6-974B-49FF-A087-8F5C44FDE235}" presName="composite" presStyleCnt="0"/>
      <dgm:spPr/>
    </dgm:pt>
    <dgm:pt modelId="{B51485EA-DACC-4C02-8110-907E91A151F3}" type="pres">
      <dgm:prSet presAssocID="{FA2BA6C6-974B-49FF-A087-8F5C44FDE23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ABE32BE-A519-4132-8F1E-3EE28F7B41BA}" type="pres">
      <dgm:prSet presAssocID="{FA2BA6C6-974B-49FF-A087-8F5C44FDE235}" presName="desTx" presStyleLbl="alignAccFollowNode1" presStyleIdx="1" presStyleCnt="3">
        <dgm:presLayoutVars>
          <dgm:bulletEnabled val="1"/>
        </dgm:presLayoutVars>
      </dgm:prSet>
      <dgm:spPr/>
    </dgm:pt>
    <dgm:pt modelId="{3243530E-F077-4010-A93B-7E42EFC30468}" type="pres">
      <dgm:prSet presAssocID="{29A1A4AA-8DAF-4C4F-9F37-B1CE7FF9C35C}" presName="space" presStyleCnt="0"/>
      <dgm:spPr/>
    </dgm:pt>
    <dgm:pt modelId="{AA47B6DC-226A-4C1E-BC74-A73ACD569B82}" type="pres">
      <dgm:prSet presAssocID="{E034A658-4672-4A37-B6F7-FED8C0959EC2}" presName="composite" presStyleCnt="0"/>
      <dgm:spPr/>
    </dgm:pt>
    <dgm:pt modelId="{FC49EB11-5D4F-47CD-AB04-1DBEFE372D49}" type="pres">
      <dgm:prSet presAssocID="{E034A658-4672-4A37-B6F7-FED8C0959EC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E1CB3A3-EC36-42E7-BA1A-81E47CF18D50}" type="pres">
      <dgm:prSet presAssocID="{E034A658-4672-4A37-B6F7-FED8C0959EC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73D1C00-2CDC-4E63-8B4C-BF203CD8DAB0}" srcId="{00952689-61B8-45A1-B1C2-EF6CD309F29F}" destId="{E034A658-4672-4A37-B6F7-FED8C0959EC2}" srcOrd="2" destOrd="0" parTransId="{7C101AAC-28C0-454D-9B34-A438A9AC14B1}" sibTransId="{92039219-1BCF-4E99-95E8-110B83A00E83}"/>
    <dgm:cxn modelId="{C7AAAC18-BC15-4632-AC75-46B0C8905F4A}" type="presOf" srcId="{FA2BA6C6-974B-49FF-A087-8F5C44FDE235}" destId="{B51485EA-DACC-4C02-8110-907E91A151F3}" srcOrd="0" destOrd="0" presId="urn:microsoft.com/office/officeart/2005/8/layout/hList1"/>
    <dgm:cxn modelId="{F02F0B48-558C-4CB0-A95F-147585EA1E9C}" srcId="{00952689-61B8-45A1-B1C2-EF6CD309F29F}" destId="{02075600-13FA-4404-95C6-B638A179790F}" srcOrd="0" destOrd="0" parTransId="{33D8B9A8-7023-45FD-A9B0-4B4A6AF75F18}" sibTransId="{579B6A04-4437-4D3B-A38B-4ED6C3BD3BED}"/>
    <dgm:cxn modelId="{DDF5B255-8ABB-431F-8382-33BC2C3B434B}" type="presOf" srcId="{00952689-61B8-45A1-B1C2-EF6CD309F29F}" destId="{A568B13A-2AD9-4B6B-A6A4-8AF8B850F324}" srcOrd="0" destOrd="0" presId="urn:microsoft.com/office/officeart/2005/8/layout/hList1"/>
    <dgm:cxn modelId="{513B375C-9B19-4349-A309-85780BAA7BBC}" type="presOf" srcId="{02075600-13FA-4404-95C6-B638A179790F}" destId="{C1E57042-62A6-45A3-AB25-B07C4F6E1303}" srcOrd="0" destOrd="0" presId="urn:microsoft.com/office/officeart/2005/8/layout/hList1"/>
    <dgm:cxn modelId="{15A4AD6F-BB48-41C1-A682-447B449A140B}" srcId="{00952689-61B8-45A1-B1C2-EF6CD309F29F}" destId="{FA2BA6C6-974B-49FF-A087-8F5C44FDE235}" srcOrd="1" destOrd="0" parTransId="{60A1CA51-3A98-403B-AEBC-F18064E8CEC3}" sibTransId="{29A1A4AA-8DAF-4C4F-9F37-B1CE7FF9C35C}"/>
    <dgm:cxn modelId="{DA175670-A61B-448D-8A11-FEB4F6008D22}" type="presOf" srcId="{E034A658-4672-4A37-B6F7-FED8C0959EC2}" destId="{FC49EB11-5D4F-47CD-AB04-1DBEFE372D49}" srcOrd="0" destOrd="0" presId="urn:microsoft.com/office/officeart/2005/8/layout/hList1"/>
    <dgm:cxn modelId="{6D189573-740A-4AB5-BAD7-BF72DA2D56E2}" type="presParOf" srcId="{A568B13A-2AD9-4B6B-A6A4-8AF8B850F324}" destId="{550D6862-ABE6-4586-BAA9-40387DFD9043}" srcOrd="0" destOrd="0" presId="urn:microsoft.com/office/officeart/2005/8/layout/hList1"/>
    <dgm:cxn modelId="{AC6A4466-0D3F-4D2D-9482-D95017515956}" type="presParOf" srcId="{550D6862-ABE6-4586-BAA9-40387DFD9043}" destId="{C1E57042-62A6-45A3-AB25-B07C4F6E1303}" srcOrd="0" destOrd="0" presId="urn:microsoft.com/office/officeart/2005/8/layout/hList1"/>
    <dgm:cxn modelId="{E17A48CA-6DDC-489A-BD9E-6D31AE1E832D}" type="presParOf" srcId="{550D6862-ABE6-4586-BAA9-40387DFD9043}" destId="{F813E20D-7725-41C2-87BA-F29FC680CAA5}" srcOrd="1" destOrd="0" presId="urn:microsoft.com/office/officeart/2005/8/layout/hList1"/>
    <dgm:cxn modelId="{0DEC2CF9-05C1-42DF-9B97-A0A72FA340AE}" type="presParOf" srcId="{A568B13A-2AD9-4B6B-A6A4-8AF8B850F324}" destId="{79592E8D-1771-492E-9A3D-DA5BA2FAD304}" srcOrd="1" destOrd="0" presId="urn:microsoft.com/office/officeart/2005/8/layout/hList1"/>
    <dgm:cxn modelId="{F668D21E-3D6C-45F5-9270-FFEFBF5E8092}" type="presParOf" srcId="{A568B13A-2AD9-4B6B-A6A4-8AF8B850F324}" destId="{B6811C09-83EF-4F22-B2F0-41C0A5E5BD1F}" srcOrd="2" destOrd="0" presId="urn:microsoft.com/office/officeart/2005/8/layout/hList1"/>
    <dgm:cxn modelId="{5BAF2C5F-D99F-4FED-82BD-F17792A1AC12}" type="presParOf" srcId="{B6811C09-83EF-4F22-B2F0-41C0A5E5BD1F}" destId="{B51485EA-DACC-4C02-8110-907E91A151F3}" srcOrd="0" destOrd="0" presId="urn:microsoft.com/office/officeart/2005/8/layout/hList1"/>
    <dgm:cxn modelId="{E98BDF41-8EAC-4A94-9D9C-8897D37B9F8B}" type="presParOf" srcId="{B6811C09-83EF-4F22-B2F0-41C0A5E5BD1F}" destId="{DABE32BE-A519-4132-8F1E-3EE28F7B41BA}" srcOrd="1" destOrd="0" presId="urn:microsoft.com/office/officeart/2005/8/layout/hList1"/>
    <dgm:cxn modelId="{A98476A0-1DE4-4329-8AF6-C9D025839C48}" type="presParOf" srcId="{A568B13A-2AD9-4B6B-A6A4-8AF8B850F324}" destId="{3243530E-F077-4010-A93B-7E42EFC30468}" srcOrd="3" destOrd="0" presId="urn:microsoft.com/office/officeart/2005/8/layout/hList1"/>
    <dgm:cxn modelId="{52047530-3C04-49E2-A80D-6645E8701E04}" type="presParOf" srcId="{A568B13A-2AD9-4B6B-A6A4-8AF8B850F324}" destId="{AA47B6DC-226A-4C1E-BC74-A73ACD569B82}" srcOrd="4" destOrd="0" presId="urn:microsoft.com/office/officeart/2005/8/layout/hList1"/>
    <dgm:cxn modelId="{1FD630B7-1413-4C6C-A207-3C1DBEC55F99}" type="presParOf" srcId="{AA47B6DC-226A-4C1E-BC74-A73ACD569B82}" destId="{FC49EB11-5D4F-47CD-AB04-1DBEFE372D49}" srcOrd="0" destOrd="0" presId="urn:microsoft.com/office/officeart/2005/8/layout/hList1"/>
    <dgm:cxn modelId="{7F90651B-4288-4C20-B41D-FE23303B11E2}" type="presParOf" srcId="{AA47B6DC-226A-4C1E-BC74-A73ACD569B82}" destId="{2E1CB3A3-EC36-42E7-BA1A-81E47CF18D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72CBD8-3103-4D7E-9138-98E357998CC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79827-72C9-477A-871E-A350520A56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Assistive Listening Devices</a:t>
          </a:r>
        </a:p>
      </dgm:t>
    </dgm:pt>
    <dgm:pt modelId="{B3994C81-1921-4559-ADC9-E7148DCAD4BB}" type="parTrans" cxnId="{87DEB68E-7848-4553-9955-061D44EC9092}">
      <dgm:prSet/>
      <dgm:spPr/>
      <dgm:t>
        <a:bodyPr/>
        <a:lstStyle/>
        <a:p>
          <a:endParaRPr lang="en-US"/>
        </a:p>
      </dgm:t>
    </dgm:pt>
    <dgm:pt modelId="{D20042CB-EED8-4C01-9CCC-A36B8F486766}" type="sibTrans" cxnId="{87DEB68E-7848-4553-9955-061D44EC9092}">
      <dgm:prSet/>
      <dgm:spPr/>
      <dgm:t>
        <a:bodyPr/>
        <a:lstStyle/>
        <a:p>
          <a:endParaRPr lang="en-US"/>
        </a:p>
      </dgm:t>
    </dgm:pt>
    <dgm:pt modelId="{A04B06B0-8F7E-43C5-BD5C-012837FF033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CART/Captioning</a:t>
          </a:r>
        </a:p>
      </dgm:t>
    </dgm:pt>
    <dgm:pt modelId="{27460838-4964-4182-A0E6-4EF925AD5D68}" type="parTrans" cxnId="{06CBE2F3-CAC0-4544-BC8E-3563AA480D41}">
      <dgm:prSet/>
      <dgm:spPr/>
      <dgm:t>
        <a:bodyPr/>
        <a:lstStyle/>
        <a:p>
          <a:endParaRPr lang="en-US"/>
        </a:p>
      </dgm:t>
    </dgm:pt>
    <dgm:pt modelId="{E662DDF2-5EBE-4718-A7FD-5945ACDEB11D}" type="sibTrans" cxnId="{06CBE2F3-CAC0-4544-BC8E-3563AA480D41}">
      <dgm:prSet/>
      <dgm:spPr/>
      <dgm:t>
        <a:bodyPr/>
        <a:lstStyle/>
        <a:p>
          <a:endParaRPr lang="en-US"/>
        </a:p>
      </dgm:t>
    </dgm:pt>
    <dgm:pt modelId="{BA18A796-FCAE-4F55-8878-AA1ED3C12F1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Notetaking Apps</a:t>
          </a:r>
        </a:p>
      </dgm:t>
    </dgm:pt>
    <dgm:pt modelId="{D8C37173-5214-469C-A6A5-5CB3C28C84D5}" type="parTrans" cxnId="{D1A645B6-57D0-4D50-94DB-00303530B98B}">
      <dgm:prSet/>
      <dgm:spPr/>
      <dgm:t>
        <a:bodyPr/>
        <a:lstStyle/>
        <a:p>
          <a:endParaRPr lang="en-US"/>
        </a:p>
      </dgm:t>
    </dgm:pt>
    <dgm:pt modelId="{D61330DF-DA44-4A9D-8A5B-E2083B92149B}" type="sibTrans" cxnId="{D1A645B6-57D0-4D50-94DB-00303530B98B}">
      <dgm:prSet/>
      <dgm:spPr/>
      <dgm:t>
        <a:bodyPr/>
        <a:lstStyle/>
        <a:p>
          <a:endParaRPr lang="en-US"/>
        </a:p>
      </dgm:t>
    </dgm:pt>
    <dgm:pt modelId="{C9BDADB8-613B-4A44-B270-39070BA34848}" type="pres">
      <dgm:prSet presAssocID="{2A72CBD8-3103-4D7E-9138-98E357998CCC}" presName="root" presStyleCnt="0">
        <dgm:presLayoutVars>
          <dgm:dir/>
          <dgm:resizeHandles val="exact"/>
        </dgm:presLayoutVars>
      </dgm:prSet>
      <dgm:spPr/>
    </dgm:pt>
    <dgm:pt modelId="{80D5FB5D-F80E-40B5-952E-DBA2ED2505A9}" type="pres">
      <dgm:prSet presAssocID="{5FD79827-72C9-477A-871E-A350520A56E8}" presName="compNode" presStyleCnt="0"/>
      <dgm:spPr/>
    </dgm:pt>
    <dgm:pt modelId="{1A35947E-7619-4B14-A132-FBA018503488}" type="pres">
      <dgm:prSet presAssocID="{5FD79827-72C9-477A-871E-A350520A56E8}" presName="iconBgRect" presStyleLbl="bgShp" presStyleIdx="0" presStyleCnt="3"/>
      <dgm:spPr/>
    </dgm:pt>
    <dgm:pt modelId="{2A881400-A5B8-4473-9A87-3255EF5F5832}" type="pres">
      <dgm:prSet presAssocID="{5FD79827-72C9-477A-871E-A350520A56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4678B33A-2B7A-4044-8C8C-2630B6DFDAAC}" type="pres">
      <dgm:prSet presAssocID="{5FD79827-72C9-477A-871E-A350520A56E8}" presName="spaceRect" presStyleCnt="0"/>
      <dgm:spPr/>
    </dgm:pt>
    <dgm:pt modelId="{D0473076-0C55-4A89-955D-143FC2CBB926}" type="pres">
      <dgm:prSet presAssocID="{5FD79827-72C9-477A-871E-A350520A56E8}" presName="textRect" presStyleLbl="revTx" presStyleIdx="0" presStyleCnt="3">
        <dgm:presLayoutVars>
          <dgm:chMax val="1"/>
          <dgm:chPref val="1"/>
        </dgm:presLayoutVars>
      </dgm:prSet>
      <dgm:spPr/>
    </dgm:pt>
    <dgm:pt modelId="{FE1F613B-146D-417A-9718-BFD4047D0F30}" type="pres">
      <dgm:prSet presAssocID="{D20042CB-EED8-4C01-9CCC-A36B8F486766}" presName="sibTrans" presStyleCnt="0"/>
      <dgm:spPr/>
    </dgm:pt>
    <dgm:pt modelId="{6A0BF67C-E75B-49D7-8B90-D860CF55A300}" type="pres">
      <dgm:prSet presAssocID="{A04B06B0-8F7E-43C5-BD5C-012837FF0332}" presName="compNode" presStyleCnt="0"/>
      <dgm:spPr/>
    </dgm:pt>
    <dgm:pt modelId="{0B52DAE3-0E87-4221-BB0B-5A22FE897493}" type="pres">
      <dgm:prSet presAssocID="{A04B06B0-8F7E-43C5-BD5C-012837FF0332}" presName="iconBgRect" presStyleLbl="bgShp" presStyleIdx="1" presStyleCnt="3"/>
      <dgm:spPr/>
    </dgm:pt>
    <dgm:pt modelId="{25AFDB92-6013-4B5B-BF99-02DF9A3A761F}" type="pres">
      <dgm:prSet presAssocID="{A04B06B0-8F7E-43C5-BD5C-012837FF03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A0B1C397-2CC4-47F6-87BF-D9DCACB23F53}" type="pres">
      <dgm:prSet presAssocID="{A04B06B0-8F7E-43C5-BD5C-012837FF0332}" presName="spaceRect" presStyleCnt="0"/>
      <dgm:spPr/>
    </dgm:pt>
    <dgm:pt modelId="{1B610B13-D958-4AC8-A088-7CFD968DC001}" type="pres">
      <dgm:prSet presAssocID="{A04B06B0-8F7E-43C5-BD5C-012837FF0332}" presName="textRect" presStyleLbl="revTx" presStyleIdx="1" presStyleCnt="3">
        <dgm:presLayoutVars>
          <dgm:chMax val="1"/>
          <dgm:chPref val="1"/>
        </dgm:presLayoutVars>
      </dgm:prSet>
      <dgm:spPr/>
    </dgm:pt>
    <dgm:pt modelId="{AFE67032-5AA7-404B-91D3-F24684C7F36E}" type="pres">
      <dgm:prSet presAssocID="{E662DDF2-5EBE-4718-A7FD-5945ACDEB11D}" presName="sibTrans" presStyleCnt="0"/>
      <dgm:spPr/>
    </dgm:pt>
    <dgm:pt modelId="{0D88537B-69C0-40CC-8FFF-2B142ED24A47}" type="pres">
      <dgm:prSet presAssocID="{BA18A796-FCAE-4F55-8878-AA1ED3C12F18}" presName="compNode" presStyleCnt="0"/>
      <dgm:spPr/>
    </dgm:pt>
    <dgm:pt modelId="{22F6731D-6387-4E39-B75A-43ABB64F5884}" type="pres">
      <dgm:prSet presAssocID="{BA18A796-FCAE-4F55-8878-AA1ED3C12F18}" presName="iconBgRect" presStyleLbl="bgShp" presStyleIdx="2" presStyleCnt="3"/>
      <dgm:spPr/>
    </dgm:pt>
    <dgm:pt modelId="{3BA7C668-7AB5-4F0C-8001-29B16D247FBC}" type="pres">
      <dgm:prSet presAssocID="{BA18A796-FCAE-4F55-8878-AA1ED3C12F1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23E6B7D0-8A61-4C8D-ABE1-7C3AB5867804}" type="pres">
      <dgm:prSet presAssocID="{BA18A796-FCAE-4F55-8878-AA1ED3C12F18}" presName="spaceRect" presStyleCnt="0"/>
      <dgm:spPr/>
    </dgm:pt>
    <dgm:pt modelId="{437A7DA2-0762-456C-BC7F-B6173E8162B1}" type="pres">
      <dgm:prSet presAssocID="{BA18A796-FCAE-4F55-8878-AA1ED3C12F1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0383D39-C735-4E82-8ABE-2542822C7F1F}" type="presOf" srcId="{2A72CBD8-3103-4D7E-9138-98E357998CCC}" destId="{C9BDADB8-613B-4A44-B270-39070BA34848}" srcOrd="0" destOrd="0" presId="urn:microsoft.com/office/officeart/2018/5/layout/IconCircleLabelList"/>
    <dgm:cxn modelId="{87DEB68E-7848-4553-9955-061D44EC9092}" srcId="{2A72CBD8-3103-4D7E-9138-98E357998CCC}" destId="{5FD79827-72C9-477A-871E-A350520A56E8}" srcOrd="0" destOrd="0" parTransId="{B3994C81-1921-4559-ADC9-E7148DCAD4BB}" sibTransId="{D20042CB-EED8-4C01-9CCC-A36B8F486766}"/>
    <dgm:cxn modelId="{737FDCA9-70F7-47B5-A4F3-B002E9A1FD63}" type="presOf" srcId="{5FD79827-72C9-477A-871E-A350520A56E8}" destId="{D0473076-0C55-4A89-955D-143FC2CBB926}" srcOrd="0" destOrd="0" presId="urn:microsoft.com/office/officeart/2018/5/layout/IconCircleLabelList"/>
    <dgm:cxn modelId="{D1A645B6-57D0-4D50-94DB-00303530B98B}" srcId="{2A72CBD8-3103-4D7E-9138-98E357998CCC}" destId="{BA18A796-FCAE-4F55-8878-AA1ED3C12F18}" srcOrd="2" destOrd="0" parTransId="{D8C37173-5214-469C-A6A5-5CB3C28C84D5}" sibTransId="{D61330DF-DA44-4A9D-8A5B-E2083B92149B}"/>
    <dgm:cxn modelId="{A94292DB-6354-4638-8A09-881D8BBD705F}" type="presOf" srcId="{A04B06B0-8F7E-43C5-BD5C-012837FF0332}" destId="{1B610B13-D958-4AC8-A088-7CFD968DC001}" srcOrd="0" destOrd="0" presId="urn:microsoft.com/office/officeart/2018/5/layout/IconCircleLabelList"/>
    <dgm:cxn modelId="{DF01C1EC-205D-4328-AD03-53F5FF76B85C}" type="presOf" srcId="{BA18A796-FCAE-4F55-8878-AA1ED3C12F18}" destId="{437A7DA2-0762-456C-BC7F-B6173E8162B1}" srcOrd="0" destOrd="0" presId="urn:microsoft.com/office/officeart/2018/5/layout/IconCircleLabelList"/>
    <dgm:cxn modelId="{06CBE2F3-CAC0-4544-BC8E-3563AA480D41}" srcId="{2A72CBD8-3103-4D7E-9138-98E357998CCC}" destId="{A04B06B0-8F7E-43C5-BD5C-012837FF0332}" srcOrd="1" destOrd="0" parTransId="{27460838-4964-4182-A0E6-4EF925AD5D68}" sibTransId="{E662DDF2-5EBE-4718-A7FD-5945ACDEB11D}"/>
    <dgm:cxn modelId="{B0DF48C1-3028-4ECE-96AA-32F4E858DF46}" type="presParOf" srcId="{C9BDADB8-613B-4A44-B270-39070BA34848}" destId="{80D5FB5D-F80E-40B5-952E-DBA2ED2505A9}" srcOrd="0" destOrd="0" presId="urn:microsoft.com/office/officeart/2018/5/layout/IconCircleLabelList"/>
    <dgm:cxn modelId="{CAC9E164-46CE-46AF-955C-1A1F81CE7BE4}" type="presParOf" srcId="{80D5FB5D-F80E-40B5-952E-DBA2ED2505A9}" destId="{1A35947E-7619-4B14-A132-FBA018503488}" srcOrd="0" destOrd="0" presId="urn:microsoft.com/office/officeart/2018/5/layout/IconCircleLabelList"/>
    <dgm:cxn modelId="{69379AF7-FFFC-42E4-AFE7-B06803637151}" type="presParOf" srcId="{80D5FB5D-F80E-40B5-952E-DBA2ED2505A9}" destId="{2A881400-A5B8-4473-9A87-3255EF5F5832}" srcOrd="1" destOrd="0" presId="urn:microsoft.com/office/officeart/2018/5/layout/IconCircleLabelList"/>
    <dgm:cxn modelId="{04B25CFC-69C9-4FBA-9B50-B2283C550E29}" type="presParOf" srcId="{80D5FB5D-F80E-40B5-952E-DBA2ED2505A9}" destId="{4678B33A-2B7A-4044-8C8C-2630B6DFDAAC}" srcOrd="2" destOrd="0" presId="urn:microsoft.com/office/officeart/2018/5/layout/IconCircleLabelList"/>
    <dgm:cxn modelId="{5515BBCD-CA8A-410E-8B47-046791DBD458}" type="presParOf" srcId="{80D5FB5D-F80E-40B5-952E-DBA2ED2505A9}" destId="{D0473076-0C55-4A89-955D-143FC2CBB926}" srcOrd="3" destOrd="0" presId="urn:microsoft.com/office/officeart/2018/5/layout/IconCircleLabelList"/>
    <dgm:cxn modelId="{F349F630-8D7E-4F11-AB78-80E139228BAC}" type="presParOf" srcId="{C9BDADB8-613B-4A44-B270-39070BA34848}" destId="{FE1F613B-146D-417A-9718-BFD4047D0F30}" srcOrd="1" destOrd="0" presId="urn:microsoft.com/office/officeart/2018/5/layout/IconCircleLabelList"/>
    <dgm:cxn modelId="{00F8365A-386A-4C91-B815-06550F27711D}" type="presParOf" srcId="{C9BDADB8-613B-4A44-B270-39070BA34848}" destId="{6A0BF67C-E75B-49D7-8B90-D860CF55A300}" srcOrd="2" destOrd="0" presId="urn:microsoft.com/office/officeart/2018/5/layout/IconCircleLabelList"/>
    <dgm:cxn modelId="{621CF864-7492-41D7-A9FC-D887C5D31D93}" type="presParOf" srcId="{6A0BF67C-E75B-49D7-8B90-D860CF55A300}" destId="{0B52DAE3-0E87-4221-BB0B-5A22FE897493}" srcOrd="0" destOrd="0" presId="urn:microsoft.com/office/officeart/2018/5/layout/IconCircleLabelList"/>
    <dgm:cxn modelId="{4590F7CB-5233-4512-AD16-139E9F81BD3D}" type="presParOf" srcId="{6A0BF67C-E75B-49D7-8B90-D860CF55A300}" destId="{25AFDB92-6013-4B5B-BF99-02DF9A3A761F}" srcOrd="1" destOrd="0" presId="urn:microsoft.com/office/officeart/2018/5/layout/IconCircleLabelList"/>
    <dgm:cxn modelId="{E92698A0-B488-456C-9464-4E015514A01C}" type="presParOf" srcId="{6A0BF67C-E75B-49D7-8B90-D860CF55A300}" destId="{A0B1C397-2CC4-47F6-87BF-D9DCACB23F53}" srcOrd="2" destOrd="0" presId="urn:microsoft.com/office/officeart/2018/5/layout/IconCircleLabelList"/>
    <dgm:cxn modelId="{DC6BF67D-05B3-4BF5-9FEC-477820304FFF}" type="presParOf" srcId="{6A0BF67C-E75B-49D7-8B90-D860CF55A300}" destId="{1B610B13-D958-4AC8-A088-7CFD968DC001}" srcOrd="3" destOrd="0" presId="urn:microsoft.com/office/officeart/2018/5/layout/IconCircleLabelList"/>
    <dgm:cxn modelId="{6616BA5E-F36A-455C-B391-AD77399AF21B}" type="presParOf" srcId="{C9BDADB8-613B-4A44-B270-39070BA34848}" destId="{AFE67032-5AA7-404B-91D3-F24684C7F36E}" srcOrd="3" destOrd="0" presId="urn:microsoft.com/office/officeart/2018/5/layout/IconCircleLabelList"/>
    <dgm:cxn modelId="{4FE881F2-855A-45EE-8EDF-71F7E2B25481}" type="presParOf" srcId="{C9BDADB8-613B-4A44-B270-39070BA34848}" destId="{0D88537B-69C0-40CC-8FFF-2B142ED24A47}" srcOrd="4" destOrd="0" presId="urn:microsoft.com/office/officeart/2018/5/layout/IconCircleLabelList"/>
    <dgm:cxn modelId="{1A43B2BA-C63F-41F5-B25C-127485BEB6C7}" type="presParOf" srcId="{0D88537B-69C0-40CC-8FFF-2B142ED24A47}" destId="{22F6731D-6387-4E39-B75A-43ABB64F5884}" srcOrd="0" destOrd="0" presId="urn:microsoft.com/office/officeart/2018/5/layout/IconCircleLabelList"/>
    <dgm:cxn modelId="{CB1787FF-B8EF-4779-937D-CFBA6259F1AF}" type="presParOf" srcId="{0D88537B-69C0-40CC-8FFF-2B142ED24A47}" destId="{3BA7C668-7AB5-4F0C-8001-29B16D247FBC}" srcOrd="1" destOrd="0" presId="urn:microsoft.com/office/officeart/2018/5/layout/IconCircleLabelList"/>
    <dgm:cxn modelId="{29167517-C360-4840-83EC-21F664C143A9}" type="presParOf" srcId="{0D88537B-69C0-40CC-8FFF-2B142ED24A47}" destId="{23E6B7D0-8A61-4C8D-ABE1-7C3AB5867804}" srcOrd="2" destOrd="0" presId="urn:microsoft.com/office/officeart/2018/5/layout/IconCircleLabelList"/>
    <dgm:cxn modelId="{258F5B7E-67FE-4771-9DE5-5CAA0BB5BB50}" type="presParOf" srcId="{0D88537B-69C0-40CC-8FFF-2B142ED24A47}" destId="{437A7DA2-0762-456C-BC7F-B6173E8162B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11BCF-4C2C-471A-8459-62C5157C35CE}">
      <dsp:nvSpPr>
        <dsp:cNvPr id="0" name=""/>
        <dsp:cNvSpPr/>
      </dsp:nvSpPr>
      <dsp:spPr>
        <a:xfrm>
          <a:off x="1537396" y="357852"/>
          <a:ext cx="2937664" cy="918020"/>
        </a:xfrm>
        <a:prstGeom prst="rect">
          <a:avLst/>
        </a:prstGeom>
        <a:solidFill>
          <a:schemeClr val="tx1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806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Pinch and Zoom</a:t>
          </a:r>
        </a:p>
      </dsp:txBody>
      <dsp:txXfrm>
        <a:off x="1537396" y="357852"/>
        <a:ext cx="2937664" cy="918020"/>
      </dsp:txXfrm>
    </dsp:sp>
    <dsp:sp modelId="{FD5EA0BD-6BD7-4E57-8CC5-F28AB9F79D30}">
      <dsp:nvSpPr>
        <dsp:cNvPr id="0" name=""/>
        <dsp:cNvSpPr/>
      </dsp:nvSpPr>
      <dsp:spPr>
        <a:xfrm>
          <a:off x="1414993" y="225250"/>
          <a:ext cx="642614" cy="9639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A8500-3F60-4036-BC63-B4ED72397DB0}">
      <dsp:nvSpPr>
        <dsp:cNvPr id="0" name=""/>
        <dsp:cNvSpPr/>
      </dsp:nvSpPr>
      <dsp:spPr>
        <a:xfrm>
          <a:off x="1537396" y="1513538"/>
          <a:ext cx="2937664" cy="918020"/>
        </a:xfrm>
        <a:prstGeom prst="rect">
          <a:avLst/>
        </a:prstGeom>
        <a:solidFill>
          <a:schemeClr val="tx1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806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On-Screen Keyboards</a:t>
          </a:r>
        </a:p>
      </dsp:txBody>
      <dsp:txXfrm>
        <a:off x="1537396" y="1513538"/>
        <a:ext cx="2937664" cy="918020"/>
      </dsp:txXfrm>
    </dsp:sp>
    <dsp:sp modelId="{9B517B5F-122C-447C-8E34-9971E4FBBA9C}">
      <dsp:nvSpPr>
        <dsp:cNvPr id="0" name=""/>
        <dsp:cNvSpPr/>
      </dsp:nvSpPr>
      <dsp:spPr>
        <a:xfrm>
          <a:off x="1414993" y="1380935"/>
          <a:ext cx="642614" cy="9639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6D65A-4F61-4B10-91FA-C796834C1FF8}">
      <dsp:nvSpPr>
        <dsp:cNvPr id="0" name=""/>
        <dsp:cNvSpPr/>
      </dsp:nvSpPr>
      <dsp:spPr>
        <a:xfrm>
          <a:off x="1537396" y="2732456"/>
          <a:ext cx="2937664" cy="791553"/>
        </a:xfrm>
        <a:prstGeom prst="rect">
          <a:avLst/>
        </a:prstGeom>
        <a:solidFill>
          <a:schemeClr val="tx1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806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Predictive Text</a:t>
          </a:r>
          <a:r>
            <a:rPr lang="en-US" sz="1800" kern="1200"/>
            <a:t>			</a:t>
          </a:r>
        </a:p>
      </dsp:txBody>
      <dsp:txXfrm>
        <a:off x="1537396" y="2732456"/>
        <a:ext cx="2937664" cy="791553"/>
      </dsp:txXfrm>
    </dsp:sp>
    <dsp:sp modelId="{86380406-18F9-445B-B9D9-CE3128172CB9}">
      <dsp:nvSpPr>
        <dsp:cNvPr id="0" name=""/>
        <dsp:cNvSpPr/>
      </dsp:nvSpPr>
      <dsp:spPr>
        <a:xfrm>
          <a:off x="1414993" y="2536620"/>
          <a:ext cx="642614" cy="9639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B2CFF-3A1F-4F95-A0D2-BA3FDDF9E770}">
      <dsp:nvSpPr>
        <dsp:cNvPr id="0" name=""/>
        <dsp:cNvSpPr/>
      </dsp:nvSpPr>
      <dsp:spPr>
        <a:xfrm>
          <a:off x="1537396" y="3761675"/>
          <a:ext cx="2937664" cy="918020"/>
        </a:xfrm>
        <a:prstGeom prst="rect">
          <a:avLst/>
        </a:prstGeom>
        <a:solidFill>
          <a:schemeClr val="tx1"/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806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Voice Input	</a:t>
          </a:r>
        </a:p>
      </dsp:txBody>
      <dsp:txXfrm>
        <a:off x="1537396" y="3761675"/>
        <a:ext cx="2937664" cy="918020"/>
      </dsp:txXfrm>
    </dsp:sp>
    <dsp:sp modelId="{EB61FA09-F271-4585-8D8B-B96F8F09E8AE}">
      <dsp:nvSpPr>
        <dsp:cNvPr id="0" name=""/>
        <dsp:cNvSpPr/>
      </dsp:nvSpPr>
      <dsp:spPr>
        <a:xfrm>
          <a:off x="1414993" y="3629072"/>
          <a:ext cx="642614" cy="9639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AE071-7AFE-4EC5-A7FD-738E1FD2CE42}">
      <dsp:nvSpPr>
        <dsp:cNvPr id="0" name=""/>
        <dsp:cNvSpPr/>
      </dsp:nvSpPr>
      <dsp:spPr>
        <a:xfrm rot="10800000">
          <a:off x="1250442" y="0"/>
          <a:ext cx="2482222" cy="7986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7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Alt. Format </a:t>
          </a:r>
          <a:r>
            <a:rPr lang="en-US" sz="1800" kern="1200"/>
            <a:t>Textbooks</a:t>
          </a:r>
          <a:endParaRPr lang="en-US" sz="1700" kern="1200"/>
        </a:p>
      </dsp:txBody>
      <dsp:txXfrm rot="10800000">
        <a:off x="1450097" y="0"/>
        <a:ext cx="2282567" cy="798622"/>
      </dsp:txXfrm>
    </dsp:sp>
    <dsp:sp modelId="{72FA58DD-7EE4-4717-8867-55B7D14AE4D4}">
      <dsp:nvSpPr>
        <dsp:cNvPr id="0" name=""/>
        <dsp:cNvSpPr/>
      </dsp:nvSpPr>
      <dsp:spPr>
        <a:xfrm>
          <a:off x="425565" y="1880"/>
          <a:ext cx="798622" cy="7986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DB960-0218-4ECC-8695-AC2A396DD680}">
      <dsp:nvSpPr>
        <dsp:cNvPr id="0" name=""/>
        <dsp:cNvSpPr/>
      </dsp:nvSpPr>
      <dsp:spPr>
        <a:xfrm rot="10800000">
          <a:off x="1227021" y="1047730"/>
          <a:ext cx="2482222" cy="7986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Magnification</a:t>
          </a:r>
          <a:endParaRPr lang="en-US" sz="1700" kern="1200"/>
        </a:p>
      </dsp:txBody>
      <dsp:txXfrm rot="10800000">
        <a:off x="1426676" y="1047730"/>
        <a:ext cx="2282567" cy="798622"/>
      </dsp:txXfrm>
    </dsp:sp>
    <dsp:sp modelId="{E15E4302-488C-40C6-AC55-CD159D8E18DD}">
      <dsp:nvSpPr>
        <dsp:cNvPr id="0" name=""/>
        <dsp:cNvSpPr/>
      </dsp:nvSpPr>
      <dsp:spPr>
        <a:xfrm>
          <a:off x="425565" y="1038898"/>
          <a:ext cx="798622" cy="7986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B0B66-9279-4F50-830F-709176BD5348}">
      <dsp:nvSpPr>
        <dsp:cNvPr id="0" name=""/>
        <dsp:cNvSpPr/>
      </dsp:nvSpPr>
      <dsp:spPr>
        <a:xfrm rot="10800000">
          <a:off x="1250442" y="2029260"/>
          <a:ext cx="2482222" cy="7986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Screenreader</a:t>
          </a:r>
          <a:endParaRPr lang="en-US" sz="1700" kern="1200"/>
        </a:p>
      </dsp:txBody>
      <dsp:txXfrm rot="10800000">
        <a:off x="1450097" y="2029260"/>
        <a:ext cx="2282567" cy="798622"/>
      </dsp:txXfrm>
    </dsp:sp>
    <dsp:sp modelId="{EEDC3908-827B-442C-BD8E-DC27E781A046}">
      <dsp:nvSpPr>
        <dsp:cNvPr id="0" name=""/>
        <dsp:cNvSpPr/>
      </dsp:nvSpPr>
      <dsp:spPr>
        <a:xfrm>
          <a:off x="425565" y="2075915"/>
          <a:ext cx="798622" cy="7986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57042-62A6-45A3-AB25-B07C4F6E1303}">
      <dsp:nvSpPr>
        <dsp:cNvPr id="0" name=""/>
        <dsp:cNvSpPr/>
      </dsp:nvSpPr>
      <dsp:spPr>
        <a:xfrm>
          <a:off x="1717" y="1542307"/>
          <a:ext cx="1674743" cy="650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/>
            </a:rPr>
            <a:t>Audio</a:t>
          </a:r>
          <a:r>
            <a:rPr lang="en-US" sz="1800" kern="1200">
              <a:solidFill>
                <a:srgbClr val="010000"/>
              </a:solidFill>
              <a:latin typeface="Century Gothic" panose="020B0502020202020204"/>
            </a:rPr>
            <a:t> </a:t>
          </a:r>
          <a:r>
            <a:rPr lang="en-US" sz="1800" kern="1200">
              <a:latin typeface="Century Gothic" panose="020B0502020202020204"/>
            </a:rPr>
            <a:t>Recorder</a:t>
          </a:r>
          <a:endParaRPr lang="en-US" sz="1800" kern="1200"/>
        </a:p>
      </dsp:txBody>
      <dsp:txXfrm>
        <a:off x="1717" y="1542307"/>
        <a:ext cx="1674743" cy="650960"/>
      </dsp:txXfrm>
    </dsp:sp>
    <dsp:sp modelId="{F813E20D-7725-41C2-87BA-F29FC680CAA5}">
      <dsp:nvSpPr>
        <dsp:cNvPr id="0" name=""/>
        <dsp:cNvSpPr/>
      </dsp:nvSpPr>
      <dsp:spPr>
        <a:xfrm>
          <a:off x="1717" y="2193268"/>
          <a:ext cx="1674743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485EA-DACC-4C02-8110-907E91A151F3}">
      <dsp:nvSpPr>
        <dsp:cNvPr id="0" name=""/>
        <dsp:cNvSpPr/>
      </dsp:nvSpPr>
      <dsp:spPr>
        <a:xfrm>
          <a:off x="1910925" y="1542307"/>
          <a:ext cx="1674743" cy="650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/>
            </a:rPr>
            <a:t>Speech to Text</a:t>
          </a:r>
          <a:endParaRPr lang="en-US" sz="1800" kern="1200"/>
        </a:p>
      </dsp:txBody>
      <dsp:txXfrm>
        <a:off x="1910925" y="1542307"/>
        <a:ext cx="1674743" cy="650960"/>
      </dsp:txXfrm>
    </dsp:sp>
    <dsp:sp modelId="{DABE32BE-A519-4132-8F1E-3EE28F7B41BA}">
      <dsp:nvSpPr>
        <dsp:cNvPr id="0" name=""/>
        <dsp:cNvSpPr/>
      </dsp:nvSpPr>
      <dsp:spPr>
        <a:xfrm>
          <a:off x="1910925" y="2193268"/>
          <a:ext cx="1674743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9EB11-5D4F-47CD-AB04-1DBEFE372D49}">
      <dsp:nvSpPr>
        <dsp:cNvPr id="0" name=""/>
        <dsp:cNvSpPr/>
      </dsp:nvSpPr>
      <dsp:spPr>
        <a:xfrm>
          <a:off x="3820133" y="1542307"/>
          <a:ext cx="1674743" cy="650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/>
            </a:rPr>
            <a:t>Text to Speech</a:t>
          </a:r>
          <a:endParaRPr lang="en-US" sz="1800" kern="1200"/>
        </a:p>
      </dsp:txBody>
      <dsp:txXfrm>
        <a:off x="3820133" y="1542307"/>
        <a:ext cx="1674743" cy="650960"/>
      </dsp:txXfrm>
    </dsp:sp>
    <dsp:sp modelId="{2E1CB3A3-EC36-42E7-BA1A-81E47CF18D50}">
      <dsp:nvSpPr>
        <dsp:cNvPr id="0" name=""/>
        <dsp:cNvSpPr/>
      </dsp:nvSpPr>
      <dsp:spPr>
        <a:xfrm>
          <a:off x="3820133" y="2193268"/>
          <a:ext cx="1674743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5947E-7619-4B14-A132-FBA018503488}">
      <dsp:nvSpPr>
        <dsp:cNvPr id="0" name=""/>
        <dsp:cNvSpPr/>
      </dsp:nvSpPr>
      <dsp:spPr>
        <a:xfrm>
          <a:off x="767015" y="13451"/>
          <a:ext cx="1200937" cy="1200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81400-A5B8-4473-9A87-3255EF5F5832}">
      <dsp:nvSpPr>
        <dsp:cNvPr id="0" name=""/>
        <dsp:cNvSpPr/>
      </dsp:nvSpPr>
      <dsp:spPr>
        <a:xfrm>
          <a:off x="1022953" y="269389"/>
          <a:ext cx="689062" cy="689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73076-0C55-4A89-955D-143FC2CBB926}">
      <dsp:nvSpPr>
        <dsp:cNvPr id="0" name=""/>
        <dsp:cNvSpPr/>
      </dsp:nvSpPr>
      <dsp:spPr>
        <a:xfrm>
          <a:off x="383109" y="1588451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Assistive Listening Devices</a:t>
          </a:r>
        </a:p>
      </dsp:txBody>
      <dsp:txXfrm>
        <a:off x="383109" y="1588451"/>
        <a:ext cx="1968750" cy="720000"/>
      </dsp:txXfrm>
    </dsp:sp>
    <dsp:sp modelId="{0B52DAE3-0E87-4221-BB0B-5A22FE897493}">
      <dsp:nvSpPr>
        <dsp:cNvPr id="0" name=""/>
        <dsp:cNvSpPr/>
      </dsp:nvSpPr>
      <dsp:spPr>
        <a:xfrm>
          <a:off x="3080296" y="13451"/>
          <a:ext cx="1200937" cy="1200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FDB92-6013-4B5B-BF99-02DF9A3A761F}">
      <dsp:nvSpPr>
        <dsp:cNvPr id="0" name=""/>
        <dsp:cNvSpPr/>
      </dsp:nvSpPr>
      <dsp:spPr>
        <a:xfrm>
          <a:off x="3336234" y="269389"/>
          <a:ext cx="689062" cy="689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10B13-D958-4AC8-A088-7CFD968DC001}">
      <dsp:nvSpPr>
        <dsp:cNvPr id="0" name=""/>
        <dsp:cNvSpPr/>
      </dsp:nvSpPr>
      <dsp:spPr>
        <a:xfrm>
          <a:off x="2696390" y="1588451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CART/Captioning</a:t>
          </a:r>
        </a:p>
      </dsp:txBody>
      <dsp:txXfrm>
        <a:off x="2696390" y="1588451"/>
        <a:ext cx="1968750" cy="720000"/>
      </dsp:txXfrm>
    </dsp:sp>
    <dsp:sp modelId="{22F6731D-6387-4E39-B75A-43ABB64F5884}">
      <dsp:nvSpPr>
        <dsp:cNvPr id="0" name=""/>
        <dsp:cNvSpPr/>
      </dsp:nvSpPr>
      <dsp:spPr>
        <a:xfrm>
          <a:off x="1923656" y="2800639"/>
          <a:ext cx="1200937" cy="1200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7C668-7AB5-4F0C-8001-29B16D247FBC}">
      <dsp:nvSpPr>
        <dsp:cNvPr id="0" name=""/>
        <dsp:cNvSpPr/>
      </dsp:nvSpPr>
      <dsp:spPr>
        <a:xfrm>
          <a:off x="2179593" y="3056576"/>
          <a:ext cx="689062" cy="689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A7DA2-0762-456C-BC7F-B6173E8162B1}">
      <dsp:nvSpPr>
        <dsp:cNvPr id="0" name=""/>
        <dsp:cNvSpPr/>
      </dsp:nvSpPr>
      <dsp:spPr>
        <a:xfrm>
          <a:off x="1539749" y="4375639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Notetaking Apps</a:t>
          </a:r>
        </a:p>
      </dsp:txBody>
      <dsp:txXfrm>
        <a:off x="1539749" y="4375639"/>
        <a:ext cx="19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5B897-C422-46E2-81D0-0A847858F160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0B24-37F1-4A87-8AAE-1CE4528C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1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0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9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0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59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0B24-37F1-4A87-8AAE-1CE4528C53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2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0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2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2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55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48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301E9A-F492-4B86-BFE3-C407FFF9908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C98CF2-B3E9-4A7F-9C86-B83C5EE3035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1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4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0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8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3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8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hyperlink" Target="https://teachonline.ca/fr/tools-trends/how-teach-online-student-success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3.svg"/><Relationship Id="rId4" Type="http://schemas.openxmlformats.org/officeDocument/2006/relationships/diagramData" Target="../diagrams/data3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bradley@tamucc.edu&#8195;&#8195;&#8195;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37.png"/><Relationship Id="rId4" Type="http://schemas.openxmlformats.org/officeDocument/2006/relationships/hyperlink" Target="mailto:gillian.benedetti@tamucc.ed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7/0022219416688170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ypeset.io/papers/the-impact-of-assistive-technology-use-for-students-with-1v0h9wyrp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tia.org/home/at-resources/what-is-at/" TargetMode="External"/><Relationship Id="rId5" Type="http://schemas.openxmlformats.org/officeDocument/2006/relationships/hyperlink" Target="https://academy.hsoub.com/design/graphic/photoshop/%D9%83%D9%8A%D9%81%D9%8A%D8%A9-%D8%AA%D8%B7%D8%A8%D9%8A%D9%82-%D8%AA%D8%A3%D8%AB%D9%8A%D8%B1-%D8%A7%D9%84%D8%A5%D8%B6%D8%A7%D8%A1%D8%A7%D8%AA-%D8%A7%D9%84%D9%85%D8%AE%D8%AA%D9%84%D9%81%D8%A9-%D8%B9%D9%84%D9%89-%D8%A7%D9%84%D8%B5%D9%88%D8%B1-%D8%A7%D9%84%D8%B4%D8%AE%D8%B5%D9%8A%D8%A9-%D9%81%D9%8A-%D8%A7%D9%84%D9%81%D9%88%D8%AA%D9%88%D8%B4%D9%88%D8%A8-r378/" TargetMode="External"/><Relationship Id="rId4" Type="http://schemas.microsoft.com/office/2007/relationships/hdphoto" Target="../media/hdphoto3.wdp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and holding a question mark&#10;&#10;">
            <a:extLst>
              <a:ext uri="{FF2B5EF4-FFF2-40B4-BE49-F238E27FC236}">
                <a16:creationId xmlns:a16="http://schemas.microsoft.com/office/drawing/2014/main" id="{CEA5B6E4-EE1C-5DE1-CE37-AFC1BB5A7E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4" t="-313" r="13326" b="940"/>
          <a:stretch/>
        </p:blipFill>
        <p:spPr>
          <a:xfrm>
            <a:off x="-4758" y="2022324"/>
            <a:ext cx="9152736" cy="36609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1FECEA8-C692-7975-D5E2-97007B752D26}"/>
              </a:ext>
            </a:extLst>
          </p:cNvPr>
          <p:cNvSpPr txBox="1">
            <a:spLocks/>
          </p:cNvSpPr>
          <p:nvPr/>
        </p:nvSpPr>
        <p:spPr>
          <a:xfrm>
            <a:off x="142360" y="868072"/>
            <a:ext cx="9397801" cy="1152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merging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t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rends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i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nnovative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s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olutions in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a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ssistive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t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echnology </a:t>
            </a:r>
            <a:endParaRPr lang="en-US" sz="4400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for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h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igher </a:t>
            </a:r>
            <a:r>
              <a:rPr lang="en-US" sz="44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US" sz="4400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ducation</a:t>
            </a:r>
            <a:endParaRPr lang="en-US" sz="4400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72783-F4D3-F544-6588-8080819BDEFE}"/>
              </a:ext>
            </a:extLst>
          </p:cNvPr>
          <p:cNvSpPr txBox="1"/>
          <p:nvPr/>
        </p:nvSpPr>
        <p:spPr>
          <a:xfrm>
            <a:off x="142360" y="5801725"/>
            <a:ext cx="631930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ennifer </a:t>
            </a:r>
            <a:r>
              <a:rPr lang="en-US" sz="28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radley </a:t>
            </a:r>
            <a:r>
              <a:rPr lang="en-US" sz="28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&amp; G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illian</a:t>
            </a:r>
            <a:r>
              <a:rPr lang="en-US" sz="28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B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enedetti</a:t>
            </a:r>
          </a:p>
          <a:p>
            <a:r>
              <a:rPr lang="en-US" sz="32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 P I C  Conference  2 0 2 4  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7AB1B91-4584-B055-F40D-A9E1B9362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362" y="5780782"/>
            <a:ext cx="3392638" cy="9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5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73" y="85442"/>
            <a:ext cx="6954054" cy="1312480"/>
          </a:xfrm>
        </p:spPr>
        <p:txBody>
          <a:bodyPr>
            <a:normAutofit/>
          </a:bodyPr>
          <a:lstStyle/>
          <a:p>
            <a:pPr algn="ctr"/>
            <a:r>
              <a:rPr lang="en-US" sz="4000" cap="none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cs typeface="Times New Roman"/>
              </a:rPr>
              <a:t>Mobile Devices</a:t>
            </a:r>
            <a:br>
              <a:rPr lang="en-US" sz="4000" cap="none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cs typeface="Times New Roman"/>
              </a:rPr>
            </a:br>
            <a:r>
              <a:rPr lang="en-US" sz="4000" cap="none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cs typeface="Times New Roman"/>
              </a:rPr>
              <a:t>Powerful Tools for Inclusion</a:t>
            </a:r>
            <a:endParaRPr lang="en-US" sz="4000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Century Gothic" panose="020B0502020202020204" pitchFamily="34" charset="0"/>
              <a:cs typeface="Times New Roman"/>
            </a:endParaRPr>
          </a:p>
        </p:txBody>
      </p:sp>
      <p:pic>
        <p:nvPicPr>
          <p:cNvPr id="17" name="Content Placeholder 16" descr="Close-up of a circuit board&#10;&#10;Description automatically generated">
            <a:extLst>
              <a:ext uri="{FF2B5EF4-FFF2-40B4-BE49-F238E27FC236}">
                <a16:creationId xmlns:a16="http://schemas.microsoft.com/office/drawing/2014/main" id="{014EA4C6-D33F-DFC1-2234-2C4A3635E0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026" y="1633621"/>
            <a:ext cx="5868974" cy="3962148"/>
          </a:xfrm>
          <a:effectLst>
            <a:softEdge rad="215900"/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F39F954-115F-621D-180C-94AAADE15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917223"/>
              </p:ext>
            </p:extLst>
          </p:nvPr>
        </p:nvGraphicFramePr>
        <p:xfrm>
          <a:off x="-1046206" y="1162222"/>
          <a:ext cx="5890054" cy="490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0514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FA9EF1-5E8B-B380-4463-64CCCFE30B86}"/>
              </a:ext>
            </a:extLst>
          </p:cNvPr>
          <p:cNvSpPr txBox="1"/>
          <p:nvPr/>
        </p:nvSpPr>
        <p:spPr>
          <a:xfrm>
            <a:off x="1030424" y="2397039"/>
            <a:ext cx="708057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/>
                <a:ea typeface="Whitney A"/>
                <a:cs typeface="Whitney A"/>
              </a:rPr>
              <a:t>Any </a:t>
            </a:r>
            <a:r>
              <a:rPr lang="en-US" sz="3200" b="1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item that is 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used</a:t>
            </a:r>
            <a:r>
              <a:rPr lang="en-US" sz="3200">
                <a:latin typeface="Times New Roman"/>
                <a:ea typeface="Whitney A"/>
                <a:cs typeface="Whitney A"/>
              </a:rPr>
              <a:t> 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to </a:t>
            </a:r>
            <a:r>
              <a:rPr lang="en-US" sz="3200" b="1">
                <a:solidFill>
                  <a:srgbClr val="00B0F0"/>
                </a:solidFill>
                <a:latin typeface="Times New Roman"/>
                <a:ea typeface="Whitney A"/>
                <a:cs typeface="Whitney A"/>
              </a:rPr>
              <a:t>maintain</a:t>
            </a:r>
            <a:r>
              <a:rPr lang="en-US" sz="3200" b="1">
                <a:latin typeface="Times New Roman"/>
                <a:ea typeface="Whitney A"/>
                <a:cs typeface="Whitney A"/>
              </a:rPr>
              <a:t>, </a:t>
            </a:r>
            <a:r>
              <a:rPr lang="en-US" sz="3200" b="1">
                <a:solidFill>
                  <a:srgbClr val="00B0F0"/>
                </a:solidFill>
                <a:latin typeface="Times New Roman"/>
                <a:ea typeface="Whitney A"/>
                <a:cs typeface="Times New Roman"/>
              </a:rPr>
              <a:t>improve</a:t>
            </a:r>
            <a:r>
              <a:rPr lang="en-US" sz="3200" b="1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Times New Roman"/>
              </a:rPr>
              <a:t>, </a:t>
            </a:r>
            <a:r>
              <a:rPr lang="en-US" sz="3200" b="1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or </a:t>
            </a:r>
            <a:r>
              <a:rPr lang="en-US" sz="3200" b="1">
                <a:solidFill>
                  <a:srgbClr val="00B0F0"/>
                </a:solidFill>
                <a:latin typeface="Times New Roman"/>
                <a:ea typeface="Whitney A"/>
                <a:cs typeface="Whitney A"/>
              </a:rPr>
              <a:t>increase 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the</a:t>
            </a:r>
            <a:r>
              <a:rPr lang="en-US" sz="3200">
                <a:latin typeface="Times New Roman"/>
                <a:ea typeface="Whitney A"/>
                <a:cs typeface="Whitney A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Times New Roman"/>
                <a:ea typeface="Whitney A"/>
                <a:cs typeface="Whitney A"/>
              </a:rPr>
              <a:t>functional capabilities</a:t>
            </a:r>
            <a:r>
              <a:rPr lang="en-US" sz="3200">
                <a:solidFill>
                  <a:srgbClr val="00B0F0"/>
                </a:solidFill>
                <a:latin typeface="Times New Roman"/>
                <a:ea typeface="Whitney A"/>
                <a:cs typeface="Whitney A"/>
              </a:rPr>
              <a:t> 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 New Roman"/>
                <a:ea typeface="Whitney A"/>
                <a:cs typeface="Whitney A"/>
              </a:rPr>
              <a:t>of people with disabilities (ATIA, 2024)</a:t>
            </a:r>
            <a:endParaRPr lang="en-US" sz="3200">
              <a:solidFill>
                <a:schemeClr val="tx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Assistive Technologies: Definition</a:t>
            </a:r>
            <a:endParaRPr lang="en-US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18D34AA-8199-3082-0B23-5E428C98B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62" y="5956195"/>
            <a:ext cx="2355274" cy="651950"/>
          </a:xfrm>
          <a:prstGeom prst="rect">
            <a:avLst/>
          </a:prstGeom>
        </p:spPr>
      </p:pic>
      <p:pic>
        <p:nvPicPr>
          <p:cNvPr id="14" name="Picture 13" descr="Free stock photo of ai, artificial intelligence, machine learning">
            <a:extLst>
              <a:ext uri="{FF2B5EF4-FFF2-40B4-BE49-F238E27FC236}">
                <a16:creationId xmlns:a16="http://schemas.microsoft.com/office/drawing/2014/main" id="{57AB8F9A-57C3-1546-9F68-317910C1F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074" y="4611036"/>
            <a:ext cx="3565887" cy="23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8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74" y="-403606"/>
            <a:ext cx="8805967" cy="124051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highlight>
                  <a:srgbClr val="000000"/>
                </a:highlight>
                <a:latin typeface="Century Gothic" panose="020B0502020202020204" pitchFamily="34" charset="0"/>
                <a:cs typeface="Times New Roman"/>
              </a:rPr>
              <a:t>Stories</a:t>
            </a:r>
            <a:r>
              <a:rPr lang="en-US" sz="4000" b="1" cap="none">
                <a:solidFill>
                  <a:srgbClr val="FFFFFF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highlight>
                  <a:srgbClr val="000000"/>
                </a:highlight>
                <a:latin typeface="Century Gothic" panose="020B0502020202020204" pitchFamily="34" charset="0"/>
                <a:cs typeface="Times New Roman"/>
              </a:rPr>
              <a:t> and solutions - Our students</a:t>
            </a:r>
            <a:endParaRPr lang="en-US" sz="4000" b="1" cap="none">
              <a:solidFill>
                <a:srgbClr val="FFFFFF"/>
              </a:solidFill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highlight>
                <a:srgbClr val="000000"/>
              </a:highlight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0234B6C-AD1F-E090-82BD-A79CC8C054F9}"/>
              </a:ext>
            </a:extLst>
          </p:cNvPr>
          <p:cNvSpPr txBox="1">
            <a:spLocks/>
          </p:cNvSpPr>
          <p:nvPr/>
        </p:nvSpPr>
        <p:spPr>
          <a:xfrm>
            <a:off x="533400" y="2706757"/>
            <a:ext cx="4407197" cy="722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en-US" sz="360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B5391C1-169D-60D6-80F4-DC33B8DDB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782183"/>
              </p:ext>
            </p:extLst>
          </p:nvPr>
        </p:nvGraphicFramePr>
        <p:xfrm>
          <a:off x="5411335" y="2281109"/>
          <a:ext cx="3732665" cy="2876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E8E0827-3970-15D4-15B0-8C3FE0EE2479}"/>
              </a:ext>
            </a:extLst>
          </p:cNvPr>
          <p:cNvSpPr txBox="1"/>
          <p:nvPr/>
        </p:nvSpPr>
        <p:spPr>
          <a:xfrm>
            <a:off x="-123987" y="968983"/>
            <a:ext cx="373266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6000" b="1">
                <a:solidFill>
                  <a:schemeClr val="tx1">
                    <a:lumMod val="95000"/>
                  </a:schemeClr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Times New Roman"/>
              </a:rPr>
              <a:t>Amanda</a:t>
            </a:r>
          </a:p>
        </p:txBody>
      </p:sp>
    </p:spTree>
    <p:extLst>
      <p:ext uri="{BB962C8B-B14F-4D97-AF65-F5344CB8AC3E}">
        <p14:creationId xmlns:p14="http://schemas.microsoft.com/office/powerpoint/2010/main" val="18184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F9C43-9371-4A5D-C692-65BEE3FE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446" y="5213074"/>
            <a:ext cx="7511473" cy="1312480"/>
          </a:xfrm>
        </p:spPr>
        <p:txBody>
          <a:bodyPr>
            <a:normAutofit/>
          </a:bodyPr>
          <a:lstStyle/>
          <a:p>
            <a:r>
              <a:rPr lang="en-US" sz="8000" b="1" cap="none">
                <a:solidFill>
                  <a:schemeClr val="tx1">
                    <a:lumMod val="95000"/>
                  </a:schemeClr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Times New Roman"/>
                <a:cs typeface="Times New Roman"/>
              </a:rPr>
              <a:t>Kai</a:t>
            </a:r>
            <a:endParaRPr lang="en-US" sz="8000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7" name="Content Placeholder 16" descr="A blue background with a face and lines and dots&#10;&#10;Text to speech&#10;">
            <a:extLst>
              <a:ext uri="{FF2B5EF4-FFF2-40B4-BE49-F238E27FC236}">
                <a16:creationId xmlns:a16="http://schemas.microsoft.com/office/drawing/2014/main" id="{51EE3136-E740-C052-FB38-E597004DA2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-12514" y="-457936"/>
            <a:ext cx="9160866" cy="5414352"/>
          </a:xfr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636BB3D-E6C4-DD0B-B2C1-CDCBCB06C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937604"/>
              </p:ext>
            </p:extLst>
          </p:nvPr>
        </p:nvGraphicFramePr>
        <p:xfrm>
          <a:off x="-9257" y="2801208"/>
          <a:ext cx="5496595" cy="452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38" name="Graphic 537" descr="Radio microphone with solid fill">
            <a:extLst>
              <a:ext uri="{FF2B5EF4-FFF2-40B4-BE49-F238E27FC236}">
                <a16:creationId xmlns:a16="http://schemas.microsoft.com/office/drawing/2014/main" id="{E21691F7-64A8-02D2-9996-4D3B7F2CB1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4513" y="5032409"/>
            <a:ext cx="643412" cy="690281"/>
          </a:xfrm>
          <a:prstGeom prst="rect">
            <a:avLst/>
          </a:prstGeom>
        </p:spPr>
      </p:pic>
      <p:pic>
        <p:nvPicPr>
          <p:cNvPr id="542" name="Graphic 541" descr="Open book with solid fill">
            <a:extLst>
              <a:ext uri="{FF2B5EF4-FFF2-40B4-BE49-F238E27FC236}">
                <a16:creationId xmlns:a16="http://schemas.microsoft.com/office/drawing/2014/main" id="{03BA864D-0700-095D-8D5B-B007C55E31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00082" y="4931776"/>
            <a:ext cx="962320" cy="879541"/>
          </a:xfrm>
          <a:prstGeom prst="rect">
            <a:avLst/>
          </a:prstGeom>
        </p:spPr>
      </p:pic>
      <p:pic>
        <p:nvPicPr>
          <p:cNvPr id="673" name="Graphic 672" descr="Speakers outline">
            <a:extLst>
              <a:ext uri="{FF2B5EF4-FFF2-40B4-BE49-F238E27FC236}">
                <a16:creationId xmlns:a16="http://schemas.microsoft.com/office/drawing/2014/main" id="{B135420F-3BA2-72D9-B929-72BE6BDC4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923" y="4882020"/>
            <a:ext cx="1029221" cy="9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A74808-B828-4BB5-047C-617FEF3087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/>
            </a:br>
            <a:endParaRPr lang="en-US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Picture 5" descr="Focus on hearing">
            <a:extLst>
              <a:ext uri="{FF2B5EF4-FFF2-40B4-BE49-F238E27FC236}">
                <a16:creationId xmlns:a16="http://schemas.microsoft.com/office/drawing/2014/main" id="{5B93C1DD-D7D1-7D4B-4F86-D9ACEC29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1330238"/>
            <a:ext cx="8763000" cy="5456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4218E-5DFF-82FA-21D0-6F1E25A5E1D6}"/>
              </a:ext>
            </a:extLst>
          </p:cNvPr>
          <p:cNvSpPr txBox="1"/>
          <p:nvPr/>
        </p:nvSpPr>
        <p:spPr>
          <a:xfrm>
            <a:off x="2285999" y="180427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buSzPct val="100000"/>
              <a:buNone/>
            </a:pPr>
            <a:r>
              <a:rPr lang="en-US" sz="8000" b="1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cs typeface="Times New Roman"/>
              </a:rPr>
              <a:t>Alex</a:t>
            </a:r>
          </a:p>
        </p:txBody>
      </p:sp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05B2ACC1-09E9-B35D-5314-7B6521845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122472"/>
              </p:ext>
            </p:extLst>
          </p:nvPr>
        </p:nvGraphicFramePr>
        <p:xfrm>
          <a:off x="-95250" y="1677495"/>
          <a:ext cx="5048250" cy="510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749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B89C3C-17EA-0E5F-E328-06866878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Future Directions</a:t>
            </a:r>
            <a:endParaRPr lang="en-US" sz="4000" b="1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3B6D91-702A-378E-A683-9FD98D09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45" y="5833083"/>
            <a:ext cx="2319865" cy="1024425"/>
          </a:xfrm>
          <a:prstGeom prst="rect">
            <a:avLst/>
          </a:prstGeom>
        </p:spPr>
      </p:pic>
      <p:pic>
        <p:nvPicPr>
          <p:cNvPr id="4" name="Content Placeholder 3" descr="A cityscape with dots and lines&#10;Lines of technology and connections">
            <a:extLst>
              <a:ext uri="{FF2B5EF4-FFF2-40B4-BE49-F238E27FC236}">
                <a16:creationId xmlns:a16="http://schemas.microsoft.com/office/drawing/2014/main" id="{AAF4258D-6004-0AE8-8EE8-E96B65AA34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-67" y="1920183"/>
            <a:ext cx="9129757" cy="4937817"/>
          </a:xfrm>
        </p:spPr>
      </p:pic>
    </p:spTree>
    <p:extLst>
      <p:ext uri="{BB962C8B-B14F-4D97-AF65-F5344CB8AC3E}">
        <p14:creationId xmlns:p14="http://schemas.microsoft.com/office/powerpoint/2010/main" val="63195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B89C3C-17EA-0E5F-E328-06866878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Thank you!</a:t>
            </a:r>
            <a:r>
              <a:rPr lang="en-US" sz="4000" b="1" cap="none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Times New Roman"/>
                <a:cs typeface="Times New Roman"/>
              </a:rPr>
              <a:t> </a:t>
            </a:r>
            <a:endParaRPr lang="en-US" sz="4000" b="1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C6B4F-BAB5-353D-3910-05B407557B29}"/>
              </a:ext>
            </a:extLst>
          </p:cNvPr>
          <p:cNvSpPr txBox="1"/>
          <p:nvPr/>
        </p:nvSpPr>
        <p:spPr>
          <a:xfrm>
            <a:off x="814388" y="3143251"/>
            <a:ext cx="4814887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Times New Roman"/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  <a:t>Disability Services </a:t>
            </a:r>
            <a:endParaRPr lang="en-US" sz="2000" b="1">
              <a:solidFill>
                <a:schemeClr val="tx1">
                  <a:lumMod val="9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000" b="1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  <a:t>Corpus Christi Hall - 116</a:t>
            </a:r>
            <a:b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</a:br>
            <a:endParaRPr lang="en-US" sz="2400" b="1">
              <a:solidFill>
                <a:schemeClr val="tx1">
                  <a:lumMod val="95000"/>
                </a:schemeClr>
              </a:solidFill>
              <a:latin typeface="Times New Roman"/>
              <a:ea typeface="Calibri"/>
              <a:cs typeface="Calibri"/>
            </a:endParaRPr>
          </a:p>
          <a:p>
            <a:r>
              <a:rPr lang="en-US" sz="24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Jennifer Bradley       </a:t>
            </a: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Times New Roman"/>
              </a:rPr>
              <a:t>Interim Director        </a:t>
            </a: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  <a:t>O: 361.825.3376 </a:t>
            </a:r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Times New Roman"/>
              </a:rPr>
              <a:t>          </a:t>
            </a: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  <a:t>E: </a:t>
            </a:r>
            <a:r>
              <a:rPr lang="en-US" sz="2000">
                <a:solidFill>
                  <a:srgbClr val="00B0F0"/>
                </a:solidFill>
                <a:latin typeface="Times New Roman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jennifer.bradley@tamucc.edu</a:t>
            </a:r>
            <a:r>
              <a:rPr lang="en-US" sz="240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    </a:t>
            </a:r>
            <a:r>
              <a:rPr lang="en-US" sz="240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40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br>
              <a:rPr lang="en-US"/>
            </a:br>
            <a:endParaRPr lang="en-US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FD84A-69B8-C977-4196-EE774D29D0A1}"/>
              </a:ext>
            </a:extLst>
          </p:cNvPr>
          <p:cNvSpPr txBox="1"/>
          <p:nvPr/>
        </p:nvSpPr>
        <p:spPr>
          <a:xfrm>
            <a:off x="4729162" y="4386263"/>
            <a:ext cx="417195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Gillian Benedetti</a:t>
            </a:r>
            <a:endParaRPr lang="en-US" sz="2400">
              <a:solidFill>
                <a:schemeClr val="tx1">
                  <a:lumMod val="9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Coordinator </a:t>
            </a: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O: 361.825.2658 </a:t>
            </a:r>
          </a:p>
          <a:p>
            <a:r>
              <a:rPr lang="en-US" sz="200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E.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gillian.benedetti@tamucc.edu</a:t>
            </a:r>
            <a:endParaRPr lang="en-US" sz="2000"/>
          </a:p>
          <a:p>
            <a:endParaRPr lang="en-US"/>
          </a:p>
        </p:txBody>
      </p:sp>
      <p:pic>
        <p:nvPicPr>
          <p:cNvPr id="7" name="Picture 6" descr="A robot hand making a heart shape with fingers&#10;&#10;">
            <a:extLst>
              <a:ext uri="{FF2B5EF4-FFF2-40B4-BE49-F238E27FC236}">
                <a16:creationId xmlns:a16="http://schemas.microsoft.com/office/drawing/2014/main" id="{66208E8C-0B1F-B685-D19E-31ADBB84B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242" y="679954"/>
            <a:ext cx="3984092" cy="274470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4569343-2E66-B680-92F8-971E4C582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862" y="5956195"/>
            <a:ext cx="2355274" cy="6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right light in the dark&#10;&#10;Description automatically generated">
            <a:extLst>
              <a:ext uri="{FF2B5EF4-FFF2-40B4-BE49-F238E27FC236}">
                <a16:creationId xmlns:a16="http://schemas.microsoft.com/office/drawing/2014/main" id="{E35BFCED-02D3-45D2-AD89-FB21FBA7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4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183" y="23083"/>
            <a:ext cx="9150367" cy="68627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B89C3C-17EA-0E5F-E328-06866878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cap="none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Selected Resources</a:t>
            </a:r>
            <a:endParaRPr lang="en-US" sz="4000" b="1">
              <a:solidFill>
                <a:schemeClr val="tx1">
                  <a:lumMod val="95000"/>
                </a:schemeClr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B5DAC-47F5-8EE9-93BC-5EBBBCF8C268}"/>
              </a:ext>
            </a:extLst>
          </p:cNvPr>
          <p:cNvSpPr txBox="1"/>
          <p:nvPr/>
        </p:nvSpPr>
        <p:spPr>
          <a:xfrm>
            <a:off x="688606" y="2903245"/>
            <a:ext cx="845745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Calibri"/>
                <a:cs typeface="Calibri"/>
              </a:rPr>
              <a:t>Assistive Technology Industry Association. (n.d.).</a:t>
            </a:r>
            <a:r>
              <a:rPr lang="en-US" sz="1400">
                <a:solidFill>
                  <a:srgbClr val="FFFFFF"/>
                </a:solidFill>
                <a:latin typeface="Times New Roman"/>
                <a:ea typeface="Calibri"/>
                <a:cs typeface="Calibri"/>
              </a:rPr>
              <a:t>  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https://www.atia.org/home/at-resources/what-is-at/</a:t>
            </a:r>
            <a:endParaRPr lang="en-US" sz="140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1400">
              <a:solidFill>
                <a:srgbClr val="00B0F0"/>
              </a:solidFill>
              <a:latin typeface="Times New Roman"/>
              <a:ea typeface="+mn-lt"/>
              <a:cs typeface="Calibri"/>
            </a:endParaRPr>
          </a:p>
          <a:p>
            <a:r>
              <a:rPr lang="en-US" sz="1400" err="1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McNicholl</a:t>
            </a:r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, A., Casey, H., Desmond, D., &amp; Gallagher, P. (2021). The impact of assistive technology use for </a:t>
            </a:r>
            <a:br>
              <a:rPr lang="en-US" sz="1400">
                <a:latin typeface="Times New Roman"/>
                <a:ea typeface="+mn-lt"/>
                <a:cs typeface="+mn-lt"/>
              </a:rPr>
            </a:br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          students with disabilities in higher education: A systematic review. </a:t>
            </a:r>
            <a:r>
              <a:rPr lang="en-US" sz="1400" i="1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Disability and Rehabilitation: </a:t>
            </a:r>
            <a:br>
              <a:rPr lang="en-US" sz="1400" i="1">
                <a:latin typeface="Times New Roman"/>
                <a:ea typeface="+mn-lt"/>
                <a:cs typeface="+mn-lt"/>
              </a:rPr>
            </a:br>
            <a:r>
              <a:rPr lang="en-US" sz="1400" i="1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          Assistive Technology</a:t>
            </a:r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, 1748-3107.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https://typeset.io/papers/the-impact-of-assistive-technology-use-for-</a:t>
            </a:r>
            <a:br>
              <a:rPr lang="en-US" sz="1400">
                <a:latin typeface="Times New Roman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400" u="sng">
                <a:solidFill>
                  <a:schemeClr val="bg1"/>
                </a:solidFill>
                <a:latin typeface="Times New Roman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students-with-1v0h9wyrpw</a:t>
            </a:r>
            <a:endParaRPr lang="en-US" sz="140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endParaRPr lang="en-US" sz="1400">
              <a:solidFill>
                <a:srgbClr val="FFFFFF"/>
              </a:solidFill>
              <a:latin typeface="Times New Roman"/>
              <a:ea typeface="+mn-lt"/>
              <a:cs typeface="Calibri"/>
            </a:endParaRPr>
          </a:p>
          <a:p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Wood, S. G., Moxley, J. H., Tighe, E. L., &amp; Wagner, R. K. (2018). Does use of text-to-speech and related read-</a:t>
            </a:r>
            <a:br>
              <a:rPr lang="en-US" sz="1400">
                <a:latin typeface="Times New Roman"/>
                <a:ea typeface="+mn-lt"/>
                <a:cs typeface="+mn-lt"/>
              </a:rPr>
            </a:br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          aloud tools improve reading comprehension for students with reading disabilities? A meta-analysis. </a:t>
            </a:r>
            <a:br>
              <a:rPr lang="en-US" sz="1400">
                <a:latin typeface="Times New Roman"/>
                <a:ea typeface="+mn-lt"/>
                <a:cs typeface="+mn-lt"/>
              </a:rPr>
            </a:br>
            <a:r>
              <a:rPr lang="en-US" sz="1400" i="1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          Journal of Learning Disabilities</a:t>
            </a:r>
            <a:r>
              <a:rPr lang="en-US" sz="1400">
                <a:solidFill>
                  <a:schemeClr val="tx1">
                    <a:lumMod val="95000"/>
                  </a:schemeClr>
                </a:solidFill>
                <a:latin typeface="Times New Roman"/>
                <a:ea typeface="+mn-lt"/>
                <a:cs typeface="+mn-lt"/>
              </a:rPr>
              <a:t>, 51(1), 73-84</a:t>
            </a:r>
            <a:r>
              <a:rPr lang="en-US" sz="1400">
                <a:latin typeface="Times New Roman"/>
                <a:ea typeface="+mn-lt"/>
                <a:cs typeface="+mn-lt"/>
              </a:rPr>
              <a:t>. 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https://doi.org/10.1177/0022219416688170</a:t>
            </a:r>
            <a:r>
              <a:rPr lang="en-US" sz="1400">
                <a:solidFill>
                  <a:srgbClr val="00B0F0"/>
                </a:solidFill>
                <a:latin typeface="Times New Roman"/>
                <a:ea typeface="+mn-lt"/>
                <a:cs typeface="+mn-lt"/>
              </a:rPr>
              <a:t> </a:t>
            </a:r>
            <a:endParaRPr lang="en-US" sz="140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EE5355C-5E9D-B075-5282-AA8B722B0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862" y="5956195"/>
            <a:ext cx="2355274" cy="6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0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0</TotalTime>
  <Words>317</Words>
  <Application>Microsoft Macintosh PowerPoint</Application>
  <PresentationFormat>On-screen Show (4:3)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Mesh</vt:lpstr>
      <vt:lpstr>PowerPoint Presentation</vt:lpstr>
      <vt:lpstr>Mobile Devices Powerful Tools for Inclusion</vt:lpstr>
      <vt:lpstr>Assistive Technologies: Definition</vt:lpstr>
      <vt:lpstr>Stories and solutions - Our students</vt:lpstr>
      <vt:lpstr>Kai</vt:lpstr>
      <vt:lpstr>PowerPoint Presentation</vt:lpstr>
      <vt:lpstr>Future Directions</vt:lpstr>
      <vt:lpstr>Thank you! </vt:lpstr>
      <vt:lpstr>Selected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Weir</dc:creator>
  <cp:lastModifiedBy>Benedetti, Gillian</cp:lastModifiedBy>
  <cp:revision>2</cp:revision>
  <cp:lastPrinted>2024-11-12T18:42:42Z</cp:lastPrinted>
  <dcterms:created xsi:type="dcterms:W3CDTF">2011-05-16T17:06:41Z</dcterms:created>
  <dcterms:modified xsi:type="dcterms:W3CDTF">2024-11-15T21:28:07Z</dcterms:modified>
</cp:coreProperties>
</file>