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9"/>
  </p:notesMasterIdLst>
  <p:sldIdLst>
    <p:sldId id="480" r:id="rId5"/>
    <p:sldId id="1127" r:id="rId6"/>
    <p:sldId id="1126" r:id="rId7"/>
    <p:sldId id="1139" r:id="rId8"/>
    <p:sldId id="1133" r:id="rId9"/>
    <p:sldId id="1143" r:id="rId10"/>
    <p:sldId id="1116" r:id="rId11"/>
    <p:sldId id="1136" r:id="rId12"/>
    <p:sldId id="1140" r:id="rId13"/>
    <p:sldId id="1122" r:id="rId14"/>
    <p:sldId id="1141" r:id="rId15"/>
    <p:sldId id="1123" r:id="rId16"/>
    <p:sldId id="1142" r:id="rId17"/>
    <p:sldId id="481" r:id="rId18"/>
  </p:sldIdLst>
  <p:sldSz cx="12192000" cy="6858000"/>
  <p:notesSz cx="6858000" cy="9144000"/>
  <p:embeddedFontLst>
    <p:embeddedFont>
      <p:font typeface="Baskerville Old Face" panose="02020602080505020303" pitchFamily="18" charset="77"/>
      <p:regular r:id="rId20"/>
    </p:embeddedFont>
  </p:embeddedFontLst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t" initials="AY" lastIdx="2" clrIdx="0">
    <p:extLst>
      <p:ext uri="{19B8F6BF-5375-455C-9EA6-DF929625EA0E}">
        <p15:presenceInfo xmlns:p15="http://schemas.microsoft.com/office/powerpoint/2012/main" userId="Edi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0000"/>
    <a:srgbClr val="70AD47"/>
    <a:srgbClr val="0067C5"/>
    <a:srgbClr val="A6A6A6"/>
    <a:srgbClr val="002B47"/>
    <a:srgbClr val="029648"/>
    <a:srgbClr val="6199F6"/>
    <a:srgbClr val="4472C4"/>
    <a:srgbClr val="40A26E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29CDB9-40B6-2544-ADEA-1562050F2F73}" v="774" dt="2024-11-11T02:37:44.5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781" autoAdjust="0"/>
    <p:restoredTop sz="90616" autoAdjust="0"/>
  </p:normalViewPr>
  <p:slideViewPr>
    <p:cSldViewPr snapToGrid="0">
      <p:cViewPr varScale="1">
        <p:scale>
          <a:sx n="46" d="100"/>
          <a:sy n="46" d="100"/>
        </p:scale>
        <p:origin x="200" y="15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naldson, Janet" userId="017afc94-a196-49ae-b212-7c64a1fcbd14" providerId="ADAL" clId="{C129CDB9-40B6-2544-ADEA-1562050F2F73}"/>
    <pc:docChg chg="undo custSel addSld delSld modSld">
      <pc:chgData name="Donaldson, Janet" userId="017afc94-a196-49ae-b212-7c64a1fcbd14" providerId="ADAL" clId="{C129CDB9-40B6-2544-ADEA-1562050F2F73}" dt="2024-11-11T02:37:49.748" v="840" actId="26606"/>
      <pc:docMkLst>
        <pc:docMk/>
      </pc:docMkLst>
      <pc:sldChg chg="del">
        <pc:chgData name="Donaldson, Janet" userId="017afc94-a196-49ae-b212-7c64a1fcbd14" providerId="ADAL" clId="{C129CDB9-40B6-2544-ADEA-1562050F2F73}" dt="2024-11-05T14:51:32.140" v="345" actId="2696"/>
        <pc:sldMkLst>
          <pc:docMk/>
          <pc:sldMk cId="0" sldId="257"/>
        </pc:sldMkLst>
      </pc:sldChg>
      <pc:sldChg chg="del">
        <pc:chgData name="Donaldson, Janet" userId="017afc94-a196-49ae-b212-7c64a1fcbd14" providerId="ADAL" clId="{C129CDB9-40B6-2544-ADEA-1562050F2F73}" dt="2024-11-05T14:51:33.108" v="346" actId="2696"/>
        <pc:sldMkLst>
          <pc:docMk/>
          <pc:sldMk cId="2546436318" sldId="258"/>
        </pc:sldMkLst>
      </pc:sldChg>
      <pc:sldChg chg="del">
        <pc:chgData name="Donaldson, Janet" userId="017afc94-a196-49ae-b212-7c64a1fcbd14" providerId="ADAL" clId="{C129CDB9-40B6-2544-ADEA-1562050F2F73}" dt="2024-11-05T14:51:33.650" v="347" actId="2696"/>
        <pc:sldMkLst>
          <pc:docMk/>
          <pc:sldMk cId="2867364882" sldId="259"/>
        </pc:sldMkLst>
      </pc:sldChg>
      <pc:sldChg chg="del">
        <pc:chgData name="Donaldson, Janet" userId="017afc94-a196-49ae-b212-7c64a1fcbd14" providerId="ADAL" clId="{C129CDB9-40B6-2544-ADEA-1562050F2F73}" dt="2024-11-05T14:51:34.155" v="348" actId="2696"/>
        <pc:sldMkLst>
          <pc:docMk/>
          <pc:sldMk cId="2470952173" sldId="260"/>
        </pc:sldMkLst>
      </pc:sldChg>
      <pc:sldChg chg="modSp mod">
        <pc:chgData name="Donaldson, Janet" userId="017afc94-a196-49ae-b212-7c64a1fcbd14" providerId="ADAL" clId="{C129CDB9-40B6-2544-ADEA-1562050F2F73}" dt="2024-11-11T02:12:43.482" v="354" actId="113"/>
        <pc:sldMkLst>
          <pc:docMk/>
          <pc:sldMk cId="3228685659" sldId="480"/>
        </pc:sldMkLst>
        <pc:spChg chg="mod">
          <ac:chgData name="Donaldson, Janet" userId="017afc94-a196-49ae-b212-7c64a1fcbd14" providerId="ADAL" clId="{C129CDB9-40B6-2544-ADEA-1562050F2F73}" dt="2024-11-11T02:12:43.482" v="354" actId="113"/>
          <ac:spMkLst>
            <pc:docMk/>
            <pc:sldMk cId="3228685659" sldId="480"/>
            <ac:spMk id="5" creationId="{53944CCE-DBA3-F1F9-007D-CC3640636B78}"/>
          </ac:spMkLst>
        </pc:spChg>
        <pc:spChg chg="mod">
          <ac:chgData name="Donaldson, Janet" userId="017afc94-a196-49ae-b212-7c64a1fcbd14" providerId="ADAL" clId="{C129CDB9-40B6-2544-ADEA-1562050F2F73}" dt="2024-11-05T14:48:20.381" v="278" actId="255"/>
          <ac:spMkLst>
            <pc:docMk/>
            <pc:sldMk cId="3228685659" sldId="480"/>
            <ac:spMk id="6" creationId="{7EAD9A88-0236-DBEB-C040-2EDE02FAF81A}"/>
          </ac:spMkLst>
        </pc:spChg>
      </pc:sldChg>
      <pc:sldChg chg="addSp modSp mod">
        <pc:chgData name="Donaldson, Janet" userId="017afc94-a196-49ae-b212-7c64a1fcbd14" providerId="ADAL" clId="{C129CDB9-40B6-2544-ADEA-1562050F2F73}" dt="2024-11-11T02:35:18.285" v="834" actId="14100"/>
        <pc:sldMkLst>
          <pc:docMk/>
          <pc:sldMk cId="2859189889" sldId="481"/>
        </pc:sldMkLst>
        <pc:spChg chg="add mod">
          <ac:chgData name="Donaldson, Janet" userId="017afc94-a196-49ae-b212-7c64a1fcbd14" providerId="ADAL" clId="{C129CDB9-40B6-2544-ADEA-1562050F2F73}" dt="2024-11-11T02:35:09.426" v="832" actId="20577"/>
          <ac:spMkLst>
            <pc:docMk/>
            <pc:sldMk cId="2859189889" sldId="481"/>
            <ac:spMk id="2" creationId="{F1978484-16D4-CF46-269B-B618B29F288A}"/>
          </ac:spMkLst>
        </pc:spChg>
        <pc:spChg chg="add mod">
          <ac:chgData name="Donaldson, Janet" userId="017afc94-a196-49ae-b212-7c64a1fcbd14" providerId="ADAL" clId="{C129CDB9-40B6-2544-ADEA-1562050F2F73}" dt="2024-11-11T02:35:18.285" v="834" actId="14100"/>
          <ac:spMkLst>
            <pc:docMk/>
            <pc:sldMk cId="2859189889" sldId="481"/>
            <ac:spMk id="3" creationId="{C524102F-EECB-8ACE-4F7D-218183FD4207}"/>
          </ac:spMkLst>
        </pc:spChg>
      </pc:sldChg>
      <pc:sldChg chg="del">
        <pc:chgData name="Donaldson, Janet" userId="017afc94-a196-49ae-b212-7c64a1fcbd14" providerId="ADAL" clId="{C129CDB9-40B6-2544-ADEA-1562050F2F73}" dt="2024-10-30T13:54:55.263" v="231" actId="2696"/>
        <pc:sldMkLst>
          <pc:docMk/>
          <pc:sldMk cId="1031875560" sldId="483"/>
        </pc:sldMkLst>
      </pc:sldChg>
      <pc:sldChg chg="del">
        <pc:chgData name="Donaldson, Janet" userId="017afc94-a196-49ae-b212-7c64a1fcbd14" providerId="ADAL" clId="{C129CDB9-40B6-2544-ADEA-1562050F2F73}" dt="2024-10-30T13:54:54.850" v="230" actId="2696"/>
        <pc:sldMkLst>
          <pc:docMk/>
          <pc:sldMk cId="2643993844" sldId="490"/>
        </pc:sldMkLst>
      </pc:sldChg>
      <pc:sldChg chg="del">
        <pc:chgData name="Donaldson, Janet" userId="017afc94-a196-49ae-b212-7c64a1fcbd14" providerId="ADAL" clId="{C129CDB9-40B6-2544-ADEA-1562050F2F73}" dt="2024-10-30T13:54:58.746" v="232" actId="2696"/>
        <pc:sldMkLst>
          <pc:docMk/>
          <pc:sldMk cId="267648564" sldId="1107"/>
        </pc:sldMkLst>
      </pc:sldChg>
      <pc:sldChg chg="del">
        <pc:chgData name="Donaldson, Janet" userId="017afc94-a196-49ae-b212-7c64a1fcbd14" providerId="ADAL" clId="{C129CDB9-40B6-2544-ADEA-1562050F2F73}" dt="2024-10-30T13:45:50.008" v="0" actId="2696"/>
        <pc:sldMkLst>
          <pc:docMk/>
          <pc:sldMk cId="737681899" sldId="1108"/>
        </pc:sldMkLst>
      </pc:sldChg>
      <pc:sldChg chg="del">
        <pc:chgData name="Donaldson, Janet" userId="017afc94-a196-49ae-b212-7c64a1fcbd14" providerId="ADAL" clId="{C129CDB9-40B6-2544-ADEA-1562050F2F73}" dt="2024-10-30T13:50:47.356" v="131" actId="2696"/>
        <pc:sldMkLst>
          <pc:docMk/>
          <pc:sldMk cId="1349255270" sldId="1109"/>
        </pc:sldMkLst>
      </pc:sldChg>
      <pc:sldChg chg="del">
        <pc:chgData name="Donaldson, Janet" userId="017afc94-a196-49ae-b212-7c64a1fcbd14" providerId="ADAL" clId="{C129CDB9-40B6-2544-ADEA-1562050F2F73}" dt="2024-11-05T14:51:31.544" v="344" actId="2696"/>
        <pc:sldMkLst>
          <pc:docMk/>
          <pc:sldMk cId="544203001" sldId="1111"/>
        </pc:sldMkLst>
      </pc:sldChg>
      <pc:sldChg chg="del">
        <pc:chgData name="Donaldson, Janet" userId="017afc94-a196-49ae-b212-7c64a1fcbd14" providerId="ADAL" clId="{C129CDB9-40B6-2544-ADEA-1562050F2F73}" dt="2024-11-05T14:51:30.881" v="343" actId="2696"/>
        <pc:sldMkLst>
          <pc:docMk/>
          <pc:sldMk cId="3110782024" sldId="1112"/>
        </pc:sldMkLst>
      </pc:sldChg>
      <pc:sldChg chg="del">
        <pc:chgData name="Donaldson, Janet" userId="017afc94-a196-49ae-b212-7c64a1fcbd14" providerId="ADAL" clId="{C129CDB9-40B6-2544-ADEA-1562050F2F73}" dt="2024-11-05T14:51:30.146" v="342" actId="2696"/>
        <pc:sldMkLst>
          <pc:docMk/>
          <pc:sldMk cId="3663402331" sldId="1113"/>
        </pc:sldMkLst>
      </pc:sldChg>
      <pc:sldChg chg="addSp delSp modSp del mod delAnim">
        <pc:chgData name="Donaldson, Janet" userId="017afc94-a196-49ae-b212-7c64a1fcbd14" providerId="ADAL" clId="{C129CDB9-40B6-2544-ADEA-1562050F2F73}" dt="2024-11-05T14:51:25.420" v="341" actId="2696"/>
        <pc:sldMkLst>
          <pc:docMk/>
          <pc:sldMk cId="2137291263" sldId="1115"/>
        </pc:sldMkLst>
        <pc:spChg chg="del">
          <ac:chgData name="Donaldson, Janet" userId="017afc94-a196-49ae-b212-7c64a1fcbd14" providerId="ADAL" clId="{C129CDB9-40B6-2544-ADEA-1562050F2F73}" dt="2024-11-05T14:50:05.521" v="324" actId="21"/>
          <ac:spMkLst>
            <pc:docMk/>
            <pc:sldMk cId="2137291263" sldId="1115"/>
            <ac:spMk id="3" creationId="{AF41790D-87DA-502D-A394-2C16737020FC}"/>
          </ac:spMkLst>
        </pc:spChg>
        <pc:spChg chg="del">
          <ac:chgData name="Donaldson, Janet" userId="017afc94-a196-49ae-b212-7c64a1fcbd14" providerId="ADAL" clId="{C129CDB9-40B6-2544-ADEA-1562050F2F73}" dt="2024-11-05T14:50:05.521" v="324" actId="21"/>
          <ac:spMkLst>
            <pc:docMk/>
            <pc:sldMk cId="2137291263" sldId="1115"/>
            <ac:spMk id="4" creationId="{9586C92C-E6F1-561D-74E2-E46462641586}"/>
          </ac:spMkLst>
        </pc:spChg>
        <pc:spChg chg="add del mod">
          <ac:chgData name="Donaldson, Janet" userId="017afc94-a196-49ae-b212-7c64a1fcbd14" providerId="ADAL" clId="{C129CDB9-40B6-2544-ADEA-1562050F2F73}" dt="2024-11-05T14:50:01.365" v="323" actId="21"/>
          <ac:spMkLst>
            <pc:docMk/>
            <pc:sldMk cId="2137291263" sldId="1115"/>
            <ac:spMk id="6" creationId="{07567709-568D-7643-0A0B-0FCB895C46ED}"/>
          </ac:spMkLst>
        </pc:spChg>
        <pc:spChg chg="add mod">
          <ac:chgData name="Donaldson, Janet" userId="017afc94-a196-49ae-b212-7c64a1fcbd14" providerId="ADAL" clId="{C129CDB9-40B6-2544-ADEA-1562050F2F73}" dt="2024-11-05T14:50:05.521" v="324" actId="21"/>
          <ac:spMkLst>
            <pc:docMk/>
            <pc:sldMk cId="2137291263" sldId="1115"/>
            <ac:spMk id="8" creationId="{FB9D01DA-2AB2-2514-30ED-5D71BECED25E}"/>
          </ac:spMkLst>
        </pc:spChg>
        <pc:picChg chg="add del">
          <ac:chgData name="Donaldson, Janet" userId="017afc94-a196-49ae-b212-7c64a1fcbd14" providerId="ADAL" clId="{C129CDB9-40B6-2544-ADEA-1562050F2F73}" dt="2024-11-05T14:50:05.521" v="324" actId="21"/>
          <ac:picMkLst>
            <pc:docMk/>
            <pc:sldMk cId="2137291263" sldId="1115"/>
            <ac:picMk id="11" creationId="{72B652B2-6B63-B621-9A6C-3004216F69BB}"/>
          </ac:picMkLst>
        </pc:picChg>
      </pc:sldChg>
      <pc:sldChg chg="del">
        <pc:chgData name="Donaldson, Janet" userId="017afc94-a196-49ae-b212-7c64a1fcbd14" providerId="ADAL" clId="{C129CDB9-40B6-2544-ADEA-1562050F2F73}" dt="2024-10-30T13:52:50.499" v="168" actId="2696"/>
        <pc:sldMkLst>
          <pc:docMk/>
          <pc:sldMk cId="2675073451" sldId="1117"/>
        </pc:sldMkLst>
      </pc:sldChg>
      <pc:sldChg chg="del">
        <pc:chgData name="Donaldson, Janet" userId="017afc94-a196-49ae-b212-7c64a1fcbd14" providerId="ADAL" clId="{C129CDB9-40B6-2544-ADEA-1562050F2F73}" dt="2024-10-30T13:54:29.107" v="224" actId="2696"/>
        <pc:sldMkLst>
          <pc:docMk/>
          <pc:sldMk cId="2619047455" sldId="1118"/>
        </pc:sldMkLst>
      </pc:sldChg>
      <pc:sldChg chg="del">
        <pc:chgData name="Donaldson, Janet" userId="017afc94-a196-49ae-b212-7c64a1fcbd14" providerId="ADAL" clId="{C129CDB9-40B6-2544-ADEA-1562050F2F73}" dt="2024-10-30T13:54:36.716" v="225" actId="2696"/>
        <pc:sldMkLst>
          <pc:docMk/>
          <pc:sldMk cId="1446097584" sldId="1119"/>
        </pc:sldMkLst>
      </pc:sldChg>
      <pc:sldChg chg="del">
        <pc:chgData name="Donaldson, Janet" userId="017afc94-a196-49ae-b212-7c64a1fcbd14" providerId="ADAL" clId="{C129CDB9-40B6-2544-ADEA-1562050F2F73}" dt="2024-10-30T13:54:40.689" v="226" actId="2696"/>
        <pc:sldMkLst>
          <pc:docMk/>
          <pc:sldMk cId="3834771556" sldId="1120"/>
        </pc:sldMkLst>
      </pc:sldChg>
      <pc:sldChg chg="del">
        <pc:chgData name="Donaldson, Janet" userId="017afc94-a196-49ae-b212-7c64a1fcbd14" providerId="ADAL" clId="{C129CDB9-40B6-2544-ADEA-1562050F2F73}" dt="2024-10-30T13:54:45.355" v="227" actId="2696"/>
        <pc:sldMkLst>
          <pc:docMk/>
          <pc:sldMk cId="3884091100" sldId="1121"/>
        </pc:sldMkLst>
      </pc:sldChg>
      <pc:sldChg chg="modSp mod">
        <pc:chgData name="Donaldson, Janet" userId="017afc94-a196-49ae-b212-7c64a1fcbd14" providerId="ADAL" clId="{C129CDB9-40B6-2544-ADEA-1562050F2F73}" dt="2024-11-11T02:16:04.654" v="365" actId="20577"/>
        <pc:sldMkLst>
          <pc:docMk/>
          <pc:sldMk cId="1656740811" sldId="1122"/>
        </pc:sldMkLst>
        <pc:spChg chg="mod">
          <ac:chgData name="Donaldson, Janet" userId="017afc94-a196-49ae-b212-7c64a1fcbd14" providerId="ADAL" clId="{C129CDB9-40B6-2544-ADEA-1562050F2F73}" dt="2024-11-11T02:16:04.654" v="365" actId="20577"/>
          <ac:spMkLst>
            <pc:docMk/>
            <pc:sldMk cId="1656740811" sldId="1122"/>
            <ac:spMk id="4" creationId="{D972B50F-191E-EBCC-970A-9F39A480D9B3}"/>
          </ac:spMkLst>
        </pc:spChg>
      </pc:sldChg>
      <pc:sldChg chg="addSp delSp modSp mod">
        <pc:chgData name="Donaldson, Janet" userId="017afc94-a196-49ae-b212-7c64a1fcbd14" providerId="ADAL" clId="{C129CDB9-40B6-2544-ADEA-1562050F2F73}" dt="2024-11-11T02:28:52.469" v="716" actId="478"/>
        <pc:sldMkLst>
          <pc:docMk/>
          <pc:sldMk cId="2627228805" sldId="1123"/>
        </pc:sldMkLst>
        <pc:spChg chg="mod">
          <ac:chgData name="Donaldson, Janet" userId="017afc94-a196-49ae-b212-7c64a1fcbd14" providerId="ADAL" clId="{C129CDB9-40B6-2544-ADEA-1562050F2F73}" dt="2024-11-11T02:28:52.052" v="715" actId="14100"/>
          <ac:spMkLst>
            <pc:docMk/>
            <pc:sldMk cId="2627228805" sldId="1123"/>
            <ac:spMk id="4" creationId="{9A1FC98B-BD04-3350-7375-AF810D460AAD}"/>
          </ac:spMkLst>
        </pc:spChg>
        <pc:picChg chg="add del">
          <ac:chgData name="Donaldson, Janet" userId="017afc94-a196-49ae-b212-7c64a1fcbd14" providerId="ADAL" clId="{C129CDB9-40B6-2544-ADEA-1562050F2F73}" dt="2024-11-11T02:28:52.469" v="716" actId="478"/>
          <ac:picMkLst>
            <pc:docMk/>
            <pc:sldMk cId="2627228805" sldId="1123"/>
            <ac:picMk id="3" creationId="{26FB4660-2B40-79AA-574C-9F2D6416D833}"/>
          </ac:picMkLst>
        </pc:picChg>
      </pc:sldChg>
      <pc:sldChg chg="modSp del mod">
        <pc:chgData name="Donaldson, Janet" userId="017afc94-a196-49ae-b212-7c64a1fcbd14" providerId="ADAL" clId="{C129CDB9-40B6-2544-ADEA-1562050F2F73}" dt="2024-10-30T13:49:14.397" v="78" actId="2696"/>
        <pc:sldMkLst>
          <pc:docMk/>
          <pc:sldMk cId="38085095" sldId="1124"/>
        </pc:sldMkLst>
        <pc:spChg chg="mod">
          <ac:chgData name="Donaldson, Janet" userId="017afc94-a196-49ae-b212-7c64a1fcbd14" providerId="ADAL" clId="{C129CDB9-40B6-2544-ADEA-1562050F2F73}" dt="2024-10-30T13:46:27.051" v="15" actId="207"/>
          <ac:spMkLst>
            <pc:docMk/>
            <pc:sldMk cId="38085095" sldId="1124"/>
            <ac:spMk id="2" creationId="{16C41F0A-CFBA-C1C2-9DE7-5223A41FFBC8}"/>
          </ac:spMkLst>
        </pc:spChg>
        <pc:picChg chg="mod">
          <ac:chgData name="Donaldson, Janet" userId="017afc94-a196-49ae-b212-7c64a1fcbd14" providerId="ADAL" clId="{C129CDB9-40B6-2544-ADEA-1562050F2F73}" dt="2024-10-30T13:46:21.623" v="13" actId="207"/>
          <ac:picMkLst>
            <pc:docMk/>
            <pc:sldMk cId="38085095" sldId="1124"/>
            <ac:picMk id="3" creationId="{D6A05DEF-D4EB-9230-7BC9-CE65706EFA0E}"/>
          </ac:picMkLst>
        </pc:picChg>
      </pc:sldChg>
      <pc:sldChg chg="modSp mod">
        <pc:chgData name="Donaldson, Janet" userId="017afc94-a196-49ae-b212-7c64a1fcbd14" providerId="ADAL" clId="{C129CDB9-40B6-2544-ADEA-1562050F2F73}" dt="2024-11-05T14:49:37.090" v="317" actId="27636"/>
        <pc:sldMkLst>
          <pc:docMk/>
          <pc:sldMk cId="3863074023" sldId="1126"/>
        </pc:sldMkLst>
        <pc:spChg chg="mod">
          <ac:chgData name="Donaldson, Janet" userId="017afc94-a196-49ae-b212-7c64a1fcbd14" providerId="ADAL" clId="{C129CDB9-40B6-2544-ADEA-1562050F2F73}" dt="2024-11-05T14:49:37.090" v="317" actId="27636"/>
          <ac:spMkLst>
            <pc:docMk/>
            <pc:sldMk cId="3863074023" sldId="1126"/>
            <ac:spMk id="3" creationId="{FE9DC63B-5F2F-040A-8486-806128C80D92}"/>
          </ac:spMkLst>
        </pc:spChg>
      </pc:sldChg>
      <pc:sldChg chg="del">
        <pc:chgData name="Donaldson, Janet" userId="017afc94-a196-49ae-b212-7c64a1fcbd14" providerId="ADAL" clId="{C129CDB9-40B6-2544-ADEA-1562050F2F73}" dt="2024-10-30T13:54:54.390" v="229" actId="2696"/>
        <pc:sldMkLst>
          <pc:docMk/>
          <pc:sldMk cId="3580339175" sldId="1128"/>
        </pc:sldMkLst>
      </pc:sldChg>
      <pc:sldChg chg="del">
        <pc:chgData name="Donaldson, Janet" userId="017afc94-a196-49ae-b212-7c64a1fcbd14" providerId="ADAL" clId="{C129CDB9-40B6-2544-ADEA-1562050F2F73}" dt="2024-11-05T14:51:34.866" v="349" actId="2696"/>
        <pc:sldMkLst>
          <pc:docMk/>
          <pc:sldMk cId="1666733186" sldId="1129"/>
        </pc:sldMkLst>
      </pc:sldChg>
      <pc:sldChg chg="addSp modSp del mod setBg">
        <pc:chgData name="Donaldson, Janet" userId="017afc94-a196-49ae-b212-7c64a1fcbd14" providerId="ADAL" clId="{C129CDB9-40B6-2544-ADEA-1562050F2F73}" dt="2024-11-11T02:14:26.770" v="355" actId="2696"/>
        <pc:sldMkLst>
          <pc:docMk/>
          <pc:sldMk cId="4228302530" sldId="1130"/>
        </pc:sldMkLst>
        <pc:spChg chg="mod">
          <ac:chgData name="Donaldson, Janet" userId="017afc94-a196-49ae-b212-7c64a1fcbd14" providerId="ADAL" clId="{C129CDB9-40B6-2544-ADEA-1562050F2F73}" dt="2024-10-30T13:53:40.517" v="184" actId="2711"/>
          <ac:spMkLst>
            <pc:docMk/>
            <pc:sldMk cId="4228302530" sldId="1130"/>
            <ac:spMk id="6" creationId="{C3E0AF3B-F946-8ECC-F0ED-5D02135645CF}"/>
          </ac:spMkLst>
        </pc:spChg>
        <pc:spChg chg="add">
          <ac:chgData name="Donaldson, Janet" userId="017afc94-a196-49ae-b212-7c64a1fcbd14" providerId="ADAL" clId="{C129CDB9-40B6-2544-ADEA-1562050F2F73}" dt="2024-10-30T13:53:35.362" v="183" actId="26606"/>
          <ac:spMkLst>
            <pc:docMk/>
            <pc:sldMk cId="4228302530" sldId="1130"/>
            <ac:spMk id="11" creationId="{A3329613-8831-4432-A62D-24A970EFC7DB}"/>
          </ac:spMkLst>
        </pc:spChg>
        <pc:spChg chg="add">
          <ac:chgData name="Donaldson, Janet" userId="017afc94-a196-49ae-b212-7c64a1fcbd14" providerId="ADAL" clId="{C129CDB9-40B6-2544-ADEA-1562050F2F73}" dt="2024-10-30T13:53:35.362" v="183" actId="26606"/>
          <ac:spMkLst>
            <pc:docMk/>
            <pc:sldMk cId="4228302530" sldId="1130"/>
            <ac:spMk id="13" creationId="{2A4E0407-A637-4681-B905-C53E4216CE00}"/>
          </ac:spMkLst>
        </pc:spChg>
        <pc:picChg chg="mod ord">
          <ac:chgData name="Donaldson, Janet" userId="017afc94-a196-49ae-b212-7c64a1fcbd14" providerId="ADAL" clId="{C129CDB9-40B6-2544-ADEA-1562050F2F73}" dt="2024-10-30T13:53:35.362" v="183" actId="26606"/>
          <ac:picMkLst>
            <pc:docMk/>
            <pc:sldMk cId="4228302530" sldId="1130"/>
            <ac:picMk id="3" creationId="{F84FDF26-8FFB-B009-24D4-D2820E21E70B}"/>
          </ac:picMkLst>
        </pc:picChg>
        <pc:picChg chg="mod">
          <ac:chgData name="Donaldson, Janet" userId="017afc94-a196-49ae-b212-7c64a1fcbd14" providerId="ADAL" clId="{C129CDB9-40B6-2544-ADEA-1562050F2F73}" dt="2024-10-30T13:53:35.362" v="183" actId="26606"/>
          <ac:picMkLst>
            <pc:docMk/>
            <pc:sldMk cId="4228302530" sldId="1130"/>
            <ac:picMk id="5" creationId="{DCDF2AC6-05DA-AA68-5176-246E3C545640}"/>
          </ac:picMkLst>
        </pc:picChg>
      </pc:sldChg>
      <pc:sldChg chg="del">
        <pc:chgData name="Donaldson, Janet" userId="017afc94-a196-49ae-b212-7c64a1fcbd14" providerId="ADAL" clId="{C129CDB9-40B6-2544-ADEA-1562050F2F73}" dt="2024-11-11T02:29:13.461" v="717" actId="2696"/>
        <pc:sldMkLst>
          <pc:docMk/>
          <pc:sldMk cId="600252048" sldId="1131"/>
        </pc:sldMkLst>
      </pc:sldChg>
      <pc:sldChg chg="del">
        <pc:chgData name="Donaldson, Janet" userId="017afc94-a196-49ae-b212-7c64a1fcbd14" providerId="ADAL" clId="{C129CDB9-40B6-2544-ADEA-1562050F2F73}" dt="2024-10-30T13:54:48.974" v="228" actId="2696"/>
        <pc:sldMkLst>
          <pc:docMk/>
          <pc:sldMk cId="1362168998" sldId="1132"/>
        </pc:sldMkLst>
      </pc:sldChg>
      <pc:sldChg chg="addSp delSp modSp add del mod setBg modAnim">
        <pc:chgData name="Donaldson, Janet" userId="017afc94-a196-49ae-b212-7c64a1fcbd14" providerId="ADAL" clId="{C129CDB9-40B6-2544-ADEA-1562050F2F73}" dt="2024-11-11T02:23:45.591" v="514" actId="2696"/>
        <pc:sldMkLst>
          <pc:docMk/>
          <pc:sldMk cId="2828711884" sldId="1134"/>
        </pc:sldMkLst>
        <pc:spChg chg="add mod">
          <ac:chgData name="Donaldson, Janet" userId="017afc94-a196-49ae-b212-7c64a1fcbd14" providerId="ADAL" clId="{C129CDB9-40B6-2544-ADEA-1562050F2F73}" dt="2024-11-11T02:23:33.688" v="509"/>
          <ac:spMkLst>
            <pc:docMk/>
            <pc:sldMk cId="2828711884" sldId="1134"/>
            <ac:spMk id="6" creationId="{3E28B5F0-E617-3878-7E20-A49EE57CE3DF}"/>
          </ac:spMkLst>
        </pc:spChg>
        <pc:spChg chg="add mod">
          <ac:chgData name="Donaldson, Janet" userId="017afc94-a196-49ae-b212-7c64a1fcbd14" providerId="ADAL" clId="{C129CDB9-40B6-2544-ADEA-1562050F2F73}" dt="2024-10-30T13:47:26.760" v="40"/>
          <ac:spMkLst>
            <pc:docMk/>
            <pc:sldMk cId="2828711884" sldId="1134"/>
            <ac:spMk id="7" creationId="{00236D5A-1639-EDA7-864E-63729C2FCDAF}"/>
          </ac:spMkLst>
        </pc:spChg>
        <pc:spChg chg="add mod">
          <ac:chgData name="Donaldson, Janet" userId="017afc94-a196-49ae-b212-7c64a1fcbd14" providerId="ADAL" clId="{C129CDB9-40B6-2544-ADEA-1562050F2F73}" dt="2024-10-30T13:47:26.786" v="52"/>
          <ac:spMkLst>
            <pc:docMk/>
            <pc:sldMk cId="2828711884" sldId="1134"/>
            <ac:spMk id="10" creationId="{008C5EE9-CD9F-B236-7B3B-C5AC366AB98B}"/>
          </ac:spMkLst>
        </pc:spChg>
        <pc:spChg chg="add del mod">
          <ac:chgData name="Donaldson, Janet" userId="017afc94-a196-49ae-b212-7c64a1fcbd14" providerId="ADAL" clId="{C129CDB9-40B6-2544-ADEA-1562050F2F73}" dt="2024-10-30T13:51:43.277" v="148" actId="21"/>
          <ac:spMkLst>
            <pc:docMk/>
            <pc:sldMk cId="2828711884" sldId="1134"/>
            <ac:spMk id="14" creationId="{B67BD47A-DC51-A414-5E77-7E7CA7AF122F}"/>
          </ac:spMkLst>
        </pc:spChg>
        <pc:picChg chg="add">
          <ac:chgData name="Donaldson, Janet" userId="017afc94-a196-49ae-b212-7c64a1fcbd14" providerId="ADAL" clId="{C129CDB9-40B6-2544-ADEA-1562050F2F73}" dt="2024-10-30T13:47:26.711" v="20"/>
          <ac:picMkLst>
            <pc:docMk/>
            <pc:sldMk cId="2828711884" sldId="1134"/>
            <ac:picMk id="3" creationId="{2B83731A-10ED-8A06-22D9-860C0D97F495}"/>
          </ac:picMkLst>
        </pc:picChg>
        <pc:picChg chg="add del">
          <ac:chgData name="Donaldson, Janet" userId="017afc94-a196-49ae-b212-7c64a1fcbd14" providerId="ADAL" clId="{C129CDB9-40B6-2544-ADEA-1562050F2F73}" dt="2024-10-30T13:47:55.260" v="66"/>
          <ac:picMkLst>
            <pc:docMk/>
            <pc:sldMk cId="2828711884" sldId="1134"/>
            <ac:picMk id="5" creationId="{0B447C71-3525-1E6D-A26A-BD3913A7BB6A}"/>
          </ac:picMkLst>
        </pc:picChg>
        <pc:picChg chg="add">
          <ac:chgData name="Donaldson, Janet" userId="017afc94-a196-49ae-b212-7c64a1fcbd14" providerId="ADAL" clId="{C129CDB9-40B6-2544-ADEA-1562050F2F73}" dt="2024-11-11T02:23:33.690" v="512"/>
          <ac:picMkLst>
            <pc:docMk/>
            <pc:sldMk cId="2828711884" sldId="1134"/>
            <ac:picMk id="5" creationId="{AEDE398E-441D-A117-2683-CA0B3A8EEDFA}"/>
          </ac:picMkLst>
        </pc:picChg>
        <pc:picChg chg="add">
          <ac:chgData name="Donaldson, Janet" userId="017afc94-a196-49ae-b212-7c64a1fcbd14" providerId="ADAL" clId="{C129CDB9-40B6-2544-ADEA-1562050F2F73}" dt="2024-10-30T13:47:26.776" v="41"/>
          <ac:picMkLst>
            <pc:docMk/>
            <pc:sldMk cId="2828711884" sldId="1134"/>
            <ac:picMk id="9" creationId="{B87F21EE-2D3D-C684-1FD6-B81CC83FF550}"/>
          </ac:picMkLst>
        </pc:picChg>
        <pc:picChg chg="add del mod">
          <ac:chgData name="Donaldson, Janet" userId="017afc94-a196-49ae-b212-7c64a1fcbd14" providerId="ADAL" clId="{C129CDB9-40B6-2544-ADEA-1562050F2F73}" dt="2024-10-30T13:51:43.277" v="148" actId="21"/>
          <ac:picMkLst>
            <pc:docMk/>
            <pc:sldMk cId="2828711884" sldId="1134"/>
            <ac:picMk id="11" creationId="{EDE001BF-FB45-FE8C-17E9-9E60ADBA20A5}"/>
          </ac:picMkLst>
        </pc:picChg>
        <pc:picChg chg="add del">
          <ac:chgData name="Donaldson, Janet" userId="017afc94-a196-49ae-b212-7c64a1fcbd14" providerId="ADAL" clId="{C129CDB9-40B6-2544-ADEA-1562050F2F73}" dt="2024-10-30T13:48:05.054" v="69" actId="478"/>
          <ac:picMkLst>
            <pc:docMk/>
            <pc:sldMk cId="2828711884" sldId="1134"/>
            <ac:picMk id="13" creationId="{5F8C6814-8A58-236A-8D1C-D412EA218658}"/>
          </ac:picMkLst>
        </pc:picChg>
        <pc:picChg chg="add del">
          <ac:chgData name="Donaldson, Janet" userId="017afc94-a196-49ae-b212-7c64a1fcbd14" providerId="ADAL" clId="{C129CDB9-40B6-2544-ADEA-1562050F2F73}" dt="2024-11-11T02:23:33.689" v="511"/>
          <ac:picMkLst>
            <pc:docMk/>
            <pc:sldMk cId="2828711884" sldId="1134"/>
            <ac:picMk id="16" creationId="{61EE372A-E708-5219-076D-811445303B70}"/>
          </ac:picMkLst>
        </pc:picChg>
      </pc:sldChg>
      <pc:sldChg chg="addSp delSp modSp add del mod setBg modAnim">
        <pc:chgData name="Donaldson, Janet" userId="017afc94-a196-49ae-b212-7c64a1fcbd14" providerId="ADAL" clId="{C129CDB9-40B6-2544-ADEA-1562050F2F73}" dt="2024-11-11T02:21:27.429" v="497" actId="2696"/>
        <pc:sldMkLst>
          <pc:docMk/>
          <pc:sldMk cId="2205956255" sldId="1135"/>
        </pc:sldMkLst>
        <pc:spChg chg="add mod">
          <ac:chgData name="Donaldson, Janet" userId="017afc94-a196-49ae-b212-7c64a1fcbd14" providerId="ADAL" clId="{C129CDB9-40B6-2544-ADEA-1562050F2F73}" dt="2024-10-30T13:52:45.522" v="166"/>
          <ac:spMkLst>
            <pc:docMk/>
            <pc:sldMk cId="2205956255" sldId="1135"/>
            <ac:spMk id="6" creationId="{18D38178-9521-7F34-7CA5-8EF3A2DE6EE8}"/>
          </ac:spMkLst>
        </pc:spChg>
        <pc:spChg chg="add mod">
          <ac:chgData name="Donaldson, Janet" userId="017afc94-a196-49ae-b212-7c64a1fcbd14" providerId="ADAL" clId="{C129CDB9-40B6-2544-ADEA-1562050F2F73}" dt="2024-10-30T13:50:03.136" v="103"/>
          <ac:spMkLst>
            <pc:docMk/>
            <pc:sldMk cId="2205956255" sldId="1135"/>
            <ac:spMk id="7" creationId="{18B5D8E2-0E6B-A18A-8DB9-C0F96F436F3B}"/>
          </ac:spMkLst>
        </pc:spChg>
        <pc:spChg chg="add mod">
          <ac:chgData name="Donaldson, Janet" userId="017afc94-a196-49ae-b212-7c64a1fcbd14" providerId="ADAL" clId="{C129CDB9-40B6-2544-ADEA-1562050F2F73}" dt="2024-10-30T13:50:03.144" v="115"/>
          <ac:spMkLst>
            <pc:docMk/>
            <pc:sldMk cId="2205956255" sldId="1135"/>
            <ac:spMk id="10" creationId="{D5E39D21-6817-3C34-1D8F-3E35A2785D03}"/>
          </ac:spMkLst>
        </pc:spChg>
        <pc:spChg chg="add del mod">
          <ac:chgData name="Donaldson, Janet" userId="017afc94-a196-49ae-b212-7c64a1fcbd14" providerId="ADAL" clId="{C129CDB9-40B6-2544-ADEA-1562050F2F73}" dt="2024-10-30T13:52:26.320" v="160" actId="21"/>
          <ac:spMkLst>
            <pc:docMk/>
            <pc:sldMk cId="2205956255" sldId="1135"/>
            <ac:spMk id="12" creationId="{DCDB0068-15E2-6DD8-52DB-46C0DCD0A6E8}"/>
          </ac:spMkLst>
        </pc:spChg>
        <pc:picChg chg="add">
          <ac:chgData name="Donaldson, Janet" userId="017afc94-a196-49ae-b212-7c64a1fcbd14" providerId="ADAL" clId="{C129CDB9-40B6-2544-ADEA-1562050F2F73}" dt="2024-10-30T13:50:03.121" v="83"/>
          <ac:picMkLst>
            <pc:docMk/>
            <pc:sldMk cId="2205956255" sldId="1135"/>
            <ac:picMk id="3" creationId="{03FFEF20-930E-AE30-2B4F-CAF9A8D1284D}"/>
          </ac:picMkLst>
        </pc:picChg>
        <pc:picChg chg="add del">
          <ac:chgData name="Donaldson, Janet" userId="017afc94-a196-49ae-b212-7c64a1fcbd14" providerId="ADAL" clId="{C129CDB9-40B6-2544-ADEA-1562050F2F73}" dt="2024-10-30T13:50:10.608" v="118" actId="478"/>
          <ac:picMkLst>
            <pc:docMk/>
            <pc:sldMk cId="2205956255" sldId="1135"/>
            <ac:picMk id="5" creationId="{BC67875A-CFE4-F71C-FB2D-9A95EFE3523C}"/>
          </ac:picMkLst>
        </pc:picChg>
        <pc:picChg chg="add">
          <ac:chgData name="Donaldson, Janet" userId="017afc94-a196-49ae-b212-7c64a1fcbd14" providerId="ADAL" clId="{C129CDB9-40B6-2544-ADEA-1562050F2F73}" dt="2024-10-30T13:50:03.138" v="104"/>
          <ac:picMkLst>
            <pc:docMk/>
            <pc:sldMk cId="2205956255" sldId="1135"/>
            <ac:picMk id="9" creationId="{D9A5DFB9-26E7-28A8-083A-0637BE1204BA}"/>
          </ac:picMkLst>
        </pc:picChg>
        <pc:picChg chg="add del mod">
          <ac:chgData name="Donaldson, Janet" userId="017afc94-a196-49ae-b212-7c64a1fcbd14" providerId="ADAL" clId="{C129CDB9-40B6-2544-ADEA-1562050F2F73}" dt="2024-10-30T13:52:21.327" v="158" actId="21"/>
          <ac:picMkLst>
            <pc:docMk/>
            <pc:sldMk cId="2205956255" sldId="1135"/>
            <ac:picMk id="11" creationId="{39748E55-0A60-11A6-D725-A1234EDDEC30}"/>
          </ac:picMkLst>
        </pc:picChg>
        <pc:picChg chg="add">
          <ac:chgData name="Donaldson, Janet" userId="017afc94-a196-49ae-b212-7c64a1fcbd14" providerId="ADAL" clId="{C129CDB9-40B6-2544-ADEA-1562050F2F73}" dt="2024-10-30T13:52:45.523" v="167"/>
          <ac:picMkLst>
            <pc:docMk/>
            <pc:sldMk cId="2205956255" sldId="1135"/>
            <ac:picMk id="14" creationId="{C229B683-3023-098E-7F6A-586B238BF20B}"/>
          </ac:picMkLst>
        </pc:picChg>
      </pc:sldChg>
      <pc:sldChg chg="addSp modSp new mod setBg">
        <pc:chgData name="Donaldson, Janet" userId="017afc94-a196-49ae-b212-7c64a1fcbd14" providerId="ADAL" clId="{C129CDB9-40B6-2544-ADEA-1562050F2F73}" dt="2024-10-30T13:51:52.896" v="151" actId="26606"/>
        <pc:sldMkLst>
          <pc:docMk/>
          <pc:sldMk cId="191103770" sldId="1136"/>
        </pc:sldMkLst>
        <pc:spChg chg="add mod">
          <ac:chgData name="Donaldson, Janet" userId="017afc94-a196-49ae-b212-7c64a1fcbd14" providerId="ADAL" clId="{C129CDB9-40B6-2544-ADEA-1562050F2F73}" dt="2024-10-30T13:51:52.896" v="151" actId="26606"/>
          <ac:spMkLst>
            <pc:docMk/>
            <pc:sldMk cId="191103770" sldId="1136"/>
            <ac:spMk id="3" creationId="{3710EB2E-F9A1-989F-6431-62BC019EBBF6}"/>
          </ac:spMkLst>
        </pc:spChg>
        <pc:spChg chg="add">
          <ac:chgData name="Donaldson, Janet" userId="017afc94-a196-49ae-b212-7c64a1fcbd14" providerId="ADAL" clId="{C129CDB9-40B6-2544-ADEA-1562050F2F73}" dt="2024-10-30T13:51:52.896" v="151" actId="26606"/>
          <ac:spMkLst>
            <pc:docMk/>
            <pc:sldMk cId="191103770" sldId="1136"/>
            <ac:spMk id="8" creationId="{D4771268-CB57-404A-9271-370EB28F6090}"/>
          </ac:spMkLst>
        </pc:spChg>
        <pc:picChg chg="add mod ord">
          <ac:chgData name="Donaldson, Janet" userId="017afc94-a196-49ae-b212-7c64a1fcbd14" providerId="ADAL" clId="{C129CDB9-40B6-2544-ADEA-1562050F2F73}" dt="2024-10-30T13:51:52.896" v="151" actId="26606"/>
          <ac:picMkLst>
            <pc:docMk/>
            <pc:sldMk cId="191103770" sldId="1136"/>
            <ac:picMk id="2" creationId="{6AB45E0E-CC45-10F3-E455-D8327230AA48}"/>
          </ac:picMkLst>
        </pc:picChg>
      </pc:sldChg>
      <pc:sldChg chg="addSp modSp new del mod setBg">
        <pc:chgData name="Donaldson, Janet" userId="017afc94-a196-49ae-b212-7c64a1fcbd14" providerId="ADAL" clId="{C129CDB9-40B6-2544-ADEA-1562050F2F73}" dt="2024-11-11T02:21:26.778" v="496" actId="2696"/>
        <pc:sldMkLst>
          <pc:docMk/>
          <pc:sldMk cId="1054422542" sldId="1137"/>
        </pc:sldMkLst>
        <pc:spChg chg="add mod">
          <ac:chgData name="Donaldson, Janet" userId="017afc94-a196-49ae-b212-7c64a1fcbd14" providerId="ADAL" clId="{C129CDB9-40B6-2544-ADEA-1562050F2F73}" dt="2024-10-30T13:52:36.774" v="162" actId="26606"/>
          <ac:spMkLst>
            <pc:docMk/>
            <pc:sldMk cId="1054422542" sldId="1137"/>
            <ac:spMk id="3" creationId="{2F48BA70-AB71-D324-84AB-0BE65C9D180A}"/>
          </ac:spMkLst>
        </pc:spChg>
        <pc:spChg chg="add">
          <ac:chgData name="Donaldson, Janet" userId="017afc94-a196-49ae-b212-7c64a1fcbd14" providerId="ADAL" clId="{C129CDB9-40B6-2544-ADEA-1562050F2F73}" dt="2024-10-30T13:52:36.774" v="162" actId="26606"/>
          <ac:spMkLst>
            <pc:docMk/>
            <pc:sldMk cId="1054422542" sldId="1137"/>
            <ac:spMk id="8" creationId="{D4771268-CB57-404A-9271-370EB28F6090}"/>
          </ac:spMkLst>
        </pc:spChg>
        <pc:picChg chg="add mod ord">
          <ac:chgData name="Donaldson, Janet" userId="017afc94-a196-49ae-b212-7c64a1fcbd14" providerId="ADAL" clId="{C129CDB9-40B6-2544-ADEA-1562050F2F73}" dt="2024-10-30T13:52:36.774" v="162" actId="26606"/>
          <ac:picMkLst>
            <pc:docMk/>
            <pc:sldMk cId="1054422542" sldId="1137"/>
            <ac:picMk id="2" creationId="{A7AA1CE1-0560-B870-CCA8-621DB0098A00}"/>
          </ac:picMkLst>
        </pc:picChg>
      </pc:sldChg>
      <pc:sldChg chg="addSp modSp add del mod setBg modAnim">
        <pc:chgData name="Donaldson, Janet" userId="017afc94-a196-49ae-b212-7c64a1fcbd14" providerId="ADAL" clId="{C129CDB9-40B6-2544-ADEA-1562050F2F73}" dt="2024-11-11T02:14:27.513" v="356" actId="2696"/>
        <pc:sldMkLst>
          <pc:docMk/>
          <pc:sldMk cId="3889098430" sldId="1138"/>
        </pc:sldMkLst>
        <pc:spChg chg="add mod">
          <ac:chgData name="Donaldson, Janet" userId="017afc94-a196-49ae-b212-7c64a1fcbd14" providerId="ADAL" clId="{C129CDB9-40B6-2544-ADEA-1562050F2F73}" dt="2024-10-30T13:54:24.068" v="198"/>
          <ac:spMkLst>
            <pc:docMk/>
            <pc:sldMk cId="3889098430" sldId="1138"/>
            <ac:spMk id="6" creationId="{2CE698FC-9AC4-EFE1-8362-1084478E7805}"/>
          </ac:spMkLst>
        </pc:spChg>
        <pc:spChg chg="add mod">
          <ac:chgData name="Donaldson, Janet" userId="017afc94-a196-49ae-b212-7c64a1fcbd14" providerId="ADAL" clId="{C129CDB9-40B6-2544-ADEA-1562050F2F73}" dt="2024-10-30T13:54:24.075" v="209"/>
          <ac:spMkLst>
            <pc:docMk/>
            <pc:sldMk cId="3889098430" sldId="1138"/>
            <ac:spMk id="7" creationId="{1BD46E1B-E8FD-2B16-29A4-468CAF3308AD}"/>
          </ac:spMkLst>
        </pc:spChg>
        <pc:spChg chg="add mod">
          <ac:chgData name="Donaldson, Janet" userId="017afc94-a196-49ae-b212-7c64a1fcbd14" providerId="ADAL" clId="{C129CDB9-40B6-2544-ADEA-1562050F2F73}" dt="2024-10-30T13:54:24.083" v="221"/>
          <ac:spMkLst>
            <pc:docMk/>
            <pc:sldMk cId="3889098430" sldId="1138"/>
            <ac:spMk id="10" creationId="{5848E0EA-86A0-3F52-C02E-574D594E0E4F}"/>
          </ac:spMkLst>
        </pc:spChg>
        <pc:picChg chg="add">
          <ac:chgData name="Donaldson, Janet" userId="017afc94-a196-49ae-b212-7c64a1fcbd14" providerId="ADAL" clId="{C129CDB9-40B6-2544-ADEA-1562050F2F73}" dt="2024-10-30T13:54:24.059" v="189"/>
          <ac:picMkLst>
            <pc:docMk/>
            <pc:sldMk cId="3889098430" sldId="1138"/>
            <ac:picMk id="3" creationId="{159BE305-59D5-693D-7388-7FA4B219FB1E}"/>
          </ac:picMkLst>
        </pc:picChg>
        <pc:picChg chg="add">
          <ac:chgData name="Donaldson, Janet" userId="017afc94-a196-49ae-b212-7c64a1fcbd14" providerId="ADAL" clId="{C129CDB9-40B6-2544-ADEA-1562050F2F73}" dt="2024-10-30T13:54:24.062" v="190"/>
          <ac:picMkLst>
            <pc:docMk/>
            <pc:sldMk cId="3889098430" sldId="1138"/>
            <ac:picMk id="5" creationId="{AD056DFD-2092-E49E-2D46-6C2049AE7460}"/>
          </ac:picMkLst>
        </pc:picChg>
        <pc:picChg chg="add">
          <ac:chgData name="Donaldson, Janet" userId="017afc94-a196-49ae-b212-7c64a1fcbd14" providerId="ADAL" clId="{C129CDB9-40B6-2544-ADEA-1562050F2F73}" dt="2024-10-30T13:54:24.077" v="210"/>
          <ac:picMkLst>
            <pc:docMk/>
            <pc:sldMk cId="3889098430" sldId="1138"/>
            <ac:picMk id="9" creationId="{AC3EA974-81CA-8403-28E8-C456C7C66B59}"/>
          </ac:picMkLst>
        </pc:picChg>
      </pc:sldChg>
      <pc:sldChg chg="addSp delSp modSp new mod addAnim delAnim modAnim">
        <pc:chgData name="Donaldson, Janet" userId="017afc94-a196-49ae-b212-7c64a1fcbd14" providerId="ADAL" clId="{C129CDB9-40B6-2544-ADEA-1562050F2F73}" dt="2024-11-05T14:51:23.065" v="340" actId="14100"/>
        <pc:sldMkLst>
          <pc:docMk/>
          <pc:sldMk cId="3362487943" sldId="1139"/>
        </pc:sldMkLst>
        <pc:spChg chg="mod">
          <ac:chgData name="Donaldson, Janet" userId="017afc94-a196-49ae-b212-7c64a1fcbd14" providerId="ADAL" clId="{C129CDB9-40B6-2544-ADEA-1562050F2F73}" dt="2024-11-05T14:49:31.493" v="315" actId="207"/>
          <ac:spMkLst>
            <pc:docMk/>
            <pc:sldMk cId="3362487943" sldId="1139"/>
            <ac:spMk id="2" creationId="{DCE43923-C804-A601-4253-2C1906A72034}"/>
          </ac:spMkLst>
        </pc:spChg>
        <pc:spChg chg="mod">
          <ac:chgData name="Donaldson, Janet" userId="017afc94-a196-49ae-b212-7c64a1fcbd14" providerId="ADAL" clId="{C129CDB9-40B6-2544-ADEA-1562050F2F73}" dt="2024-11-05T14:51:23.065" v="340" actId="14100"/>
          <ac:spMkLst>
            <pc:docMk/>
            <pc:sldMk cId="3362487943" sldId="1139"/>
            <ac:spMk id="3" creationId="{9D6BA921-1865-5BD5-1B82-B9E5C42A6C2A}"/>
          </ac:spMkLst>
        </pc:spChg>
        <pc:spChg chg="add del mod">
          <ac:chgData name="Donaldson, Janet" userId="017afc94-a196-49ae-b212-7c64a1fcbd14" providerId="ADAL" clId="{C129CDB9-40B6-2544-ADEA-1562050F2F73}" dt="2024-11-05T14:51:14.576" v="337" actId="1076"/>
          <ac:spMkLst>
            <pc:docMk/>
            <pc:sldMk cId="3362487943" sldId="1139"/>
            <ac:spMk id="5" creationId="{C293A5F2-B71A-2603-DFD0-E8DEA204C102}"/>
          </ac:spMkLst>
        </pc:spChg>
        <pc:spChg chg="add del mod">
          <ac:chgData name="Donaldson, Janet" userId="017afc94-a196-49ae-b212-7c64a1fcbd14" providerId="ADAL" clId="{C129CDB9-40B6-2544-ADEA-1562050F2F73}" dt="2024-11-05T14:51:16.661" v="338" actId="1076"/>
          <ac:spMkLst>
            <pc:docMk/>
            <pc:sldMk cId="3362487943" sldId="1139"/>
            <ac:spMk id="6" creationId="{BF883123-EAFB-1433-A211-6F93015EF7B6}"/>
          </ac:spMkLst>
        </pc:spChg>
        <pc:picChg chg="add del mod">
          <ac:chgData name="Donaldson, Janet" userId="017afc94-a196-49ae-b212-7c64a1fcbd14" providerId="ADAL" clId="{C129CDB9-40B6-2544-ADEA-1562050F2F73}" dt="2024-11-05T14:51:11.705" v="336" actId="14100"/>
          <ac:picMkLst>
            <pc:docMk/>
            <pc:sldMk cId="3362487943" sldId="1139"/>
            <ac:picMk id="4" creationId="{DE1FEBD7-F5BF-2D6E-6EE0-31ADDA38A55C}"/>
          </ac:picMkLst>
        </pc:picChg>
      </pc:sldChg>
      <pc:sldChg chg="addSp modSp add mod setBg modAnim">
        <pc:chgData name="Donaldson, Janet" userId="017afc94-a196-49ae-b212-7c64a1fcbd14" providerId="ADAL" clId="{C129CDB9-40B6-2544-ADEA-1562050F2F73}" dt="2024-11-11T02:24:38.467" v="553"/>
        <pc:sldMkLst>
          <pc:docMk/>
          <pc:sldMk cId="2679206650" sldId="1140"/>
        </pc:sldMkLst>
        <pc:spChg chg="add mod">
          <ac:chgData name="Donaldson, Janet" userId="017afc94-a196-49ae-b212-7c64a1fcbd14" providerId="ADAL" clId="{C129CDB9-40B6-2544-ADEA-1562050F2F73}" dt="2024-11-11T02:24:38.451" v="528"/>
          <ac:spMkLst>
            <pc:docMk/>
            <pc:sldMk cId="2679206650" sldId="1140"/>
            <ac:spMk id="6" creationId="{FE3AAD57-1A7A-529C-38B2-231E20CCF46C}"/>
          </ac:spMkLst>
        </pc:spChg>
        <pc:spChg chg="add mod">
          <ac:chgData name="Donaldson, Janet" userId="017afc94-a196-49ae-b212-7c64a1fcbd14" providerId="ADAL" clId="{C129CDB9-40B6-2544-ADEA-1562050F2F73}" dt="2024-11-11T02:24:38.458" v="539"/>
          <ac:spMkLst>
            <pc:docMk/>
            <pc:sldMk cId="2679206650" sldId="1140"/>
            <ac:spMk id="7" creationId="{6172B8E1-084E-DFB3-44C6-7F21BDD2F718}"/>
          </ac:spMkLst>
        </pc:spChg>
        <pc:spChg chg="add mod">
          <ac:chgData name="Donaldson, Janet" userId="017afc94-a196-49ae-b212-7c64a1fcbd14" providerId="ADAL" clId="{C129CDB9-40B6-2544-ADEA-1562050F2F73}" dt="2024-11-11T02:24:38.467" v="551"/>
          <ac:spMkLst>
            <pc:docMk/>
            <pc:sldMk cId="2679206650" sldId="1140"/>
            <ac:spMk id="10" creationId="{F2DF4B31-6F2B-38ED-E996-32139C60593B}"/>
          </ac:spMkLst>
        </pc:spChg>
        <pc:picChg chg="add">
          <ac:chgData name="Donaldson, Janet" userId="017afc94-a196-49ae-b212-7c64a1fcbd14" providerId="ADAL" clId="{C129CDB9-40B6-2544-ADEA-1562050F2F73}" dt="2024-11-11T02:24:38.442" v="519"/>
          <ac:picMkLst>
            <pc:docMk/>
            <pc:sldMk cId="2679206650" sldId="1140"/>
            <ac:picMk id="3" creationId="{2973AF11-3357-066F-AF9C-D6C76E2BA4E7}"/>
          </ac:picMkLst>
        </pc:picChg>
        <pc:picChg chg="add">
          <ac:chgData name="Donaldson, Janet" userId="017afc94-a196-49ae-b212-7c64a1fcbd14" providerId="ADAL" clId="{C129CDB9-40B6-2544-ADEA-1562050F2F73}" dt="2024-11-11T02:24:38.446" v="520"/>
          <ac:picMkLst>
            <pc:docMk/>
            <pc:sldMk cId="2679206650" sldId="1140"/>
            <ac:picMk id="5" creationId="{D639525E-B034-6E6C-9234-9DB4B165A87E}"/>
          </ac:picMkLst>
        </pc:picChg>
        <pc:picChg chg="add">
          <ac:chgData name="Donaldson, Janet" userId="017afc94-a196-49ae-b212-7c64a1fcbd14" providerId="ADAL" clId="{C129CDB9-40B6-2544-ADEA-1562050F2F73}" dt="2024-11-11T02:24:38.461" v="540"/>
          <ac:picMkLst>
            <pc:docMk/>
            <pc:sldMk cId="2679206650" sldId="1140"/>
            <ac:picMk id="9" creationId="{D6B8F7FB-8CC6-19A7-0A5F-EB77DAFB9DD9}"/>
          </ac:picMkLst>
        </pc:picChg>
      </pc:sldChg>
      <pc:sldChg chg="addSp delSp modSp add del mod setBg modAnim">
        <pc:chgData name="Donaldson, Janet" userId="017afc94-a196-49ae-b212-7c64a1fcbd14" providerId="ADAL" clId="{C129CDB9-40B6-2544-ADEA-1562050F2F73}" dt="2024-11-11T02:23:42.280" v="513" actId="2696"/>
        <pc:sldMkLst>
          <pc:docMk/>
          <pc:sldMk cId="4250855182" sldId="1140"/>
        </pc:sldMkLst>
        <pc:spChg chg="add mod">
          <ac:chgData name="Donaldson, Janet" userId="017afc94-a196-49ae-b212-7c64a1fcbd14" providerId="ADAL" clId="{C129CDB9-40B6-2544-ADEA-1562050F2F73}" dt="2024-11-11T02:23:27.663" v="502"/>
          <ac:spMkLst>
            <pc:docMk/>
            <pc:sldMk cId="4250855182" sldId="1140"/>
            <ac:spMk id="6" creationId="{2AFA9264-C364-E78A-ED27-5B0880D7A499}"/>
          </ac:spMkLst>
        </pc:spChg>
        <pc:spChg chg="add mod">
          <ac:chgData name="Donaldson, Janet" userId="017afc94-a196-49ae-b212-7c64a1fcbd14" providerId="ADAL" clId="{C129CDB9-40B6-2544-ADEA-1562050F2F73}" dt="2024-11-11T02:16:26.635" v="390"/>
          <ac:spMkLst>
            <pc:docMk/>
            <pc:sldMk cId="4250855182" sldId="1140"/>
            <ac:spMk id="7" creationId="{E038428D-167C-012E-65FF-C510DC13FC70}"/>
          </ac:spMkLst>
        </pc:spChg>
        <pc:spChg chg="add mod">
          <ac:chgData name="Donaldson, Janet" userId="017afc94-a196-49ae-b212-7c64a1fcbd14" providerId="ADAL" clId="{C129CDB9-40B6-2544-ADEA-1562050F2F73}" dt="2024-11-11T02:16:26.654" v="402"/>
          <ac:spMkLst>
            <pc:docMk/>
            <pc:sldMk cId="4250855182" sldId="1140"/>
            <ac:spMk id="10" creationId="{5CD19C35-4C7A-A6E0-A5F8-119A9292751A}"/>
          </ac:spMkLst>
        </pc:spChg>
        <pc:picChg chg="add">
          <ac:chgData name="Donaldson, Janet" userId="017afc94-a196-49ae-b212-7c64a1fcbd14" providerId="ADAL" clId="{C129CDB9-40B6-2544-ADEA-1562050F2F73}" dt="2024-11-11T02:16:26.607" v="370"/>
          <ac:picMkLst>
            <pc:docMk/>
            <pc:sldMk cId="4250855182" sldId="1140"/>
            <ac:picMk id="3" creationId="{0A4323C3-29CA-5559-1497-B8B0EB261E5E}"/>
          </ac:picMkLst>
        </pc:picChg>
        <pc:picChg chg="add">
          <ac:chgData name="Donaldson, Janet" userId="017afc94-a196-49ae-b212-7c64a1fcbd14" providerId="ADAL" clId="{C129CDB9-40B6-2544-ADEA-1562050F2F73}" dt="2024-11-11T02:23:27.673" v="505"/>
          <ac:picMkLst>
            <pc:docMk/>
            <pc:sldMk cId="4250855182" sldId="1140"/>
            <ac:picMk id="4" creationId="{F18BBB9F-95B9-822B-08B6-0002D98361AB}"/>
          </ac:picMkLst>
        </pc:picChg>
        <pc:picChg chg="add del">
          <ac:chgData name="Donaldson, Janet" userId="017afc94-a196-49ae-b212-7c64a1fcbd14" providerId="ADAL" clId="{C129CDB9-40B6-2544-ADEA-1562050F2F73}" dt="2024-11-11T02:17:08.427" v="413"/>
          <ac:picMkLst>
            <pc:docMk/>
            <pc:sldMk cId="4250855182" sldId="1140"/>
            <ac:picMk id="5" creationId="{D4941A61-7649-193E-1C15-BFA5ECC783DA}"/>
          </ac:picMkLst>
        </pc:picChg>
        <pc:picChg chg="add">
          <ac:chgData name="Donaldson, Janet" userId="017afc94-a196-49ae-b212-7c64a1fcbd14" providerId="ADAL" clId="{C129CDB9-40B6-2544-ADEA-1562050F2F73}" dt="2024-11-11T02:16:26.647" v="391"/>
          <ac:picMkLst>
            <pc:docMk/>
            <pc:sldMk cId="4250855182" sldId="1140"/>
            <ac:picMk id="9" creationId="{76D08570-8AF0-68AC-7178-B72F4912DC50}"/>
          </ac:picMkLst>
        </pc:picChg>
        <pc:picChg chg="add del">
          <ac:chgData name="Donaldson, Janet" userId="017afc94-a196-49ae-b212-7c64a1fcbd14" providerId="ADAL" clId="{C129CDB9-40B6-2544-ADEA-1562050F2F73}" dt="2024-11-11T02:23:27.664" v="504"/>
          <ac:picMkLst>
            <pc:docMk/>
            <pc:sldMk cId="4250855182" sldId="1140"/>
            <ac:picMk id="12" creationId="{6B6C2BA1-FF9D-39CC-56DA-406120BD7FE0}"/>
          </ac:picMkLst>
        </pc:picChg>
      </pc:sldChg>
      <pc:sldChg chg="addSp modSp add mod setBg modAnim">
        <pc:chgData name="Donaldson, Janet" userId="017afc94-a196-49ae-b212-7c64a1fcbd14" providerId="ADAL" clId="{C129CDB9-40B6-2544-ADEA-1562050F2F73}" dt="2024-11-11T02:25:37.982" v="592"/>
        <pc:sldMkLst>
          <pc:docMk/>
          <pc:sldMk cId="426826946" sldId="1141"/>
        </pc:sldMkLst>
        <pc:spChg chg="add mod">
          <ac:chgData name="Donaldson, Janet" userId="017afc94-a196-49ae-b212-7c64a1fcbd14" providerId="ADAL" clId="{C129CDB9-40B6-2544-ADEA-1562050F2F73}" dt="2024-11-11T02:25:37.967" v="567"/>
          <ac:spMkLst>
            <pc:docMk/>
            <pc:sldMk cId="426826946" sldId="1141"/>
            <ac:spMk id="6" creationId="{A6356084-037F-1277-AC8C-EC00CCE2A864}"/>
          </ac:spMkLst>
        </pc:spChg>
        <pc:spChg chg="add mod">
          <ac:chgData name="Donaldson, Janet" userId="017afc94-a196-49ae-b212-7c64a1fcbd14" providerId="ADAL" clId="{C129CDB9-40B6-2544-ADEA-1562050F2F73}" dt="2024-11-11T02:25:37.973" v="578"/>
          <ac:spMkLst>
            <pc:docMk/>
            <pc:sldMk cId="426826946" sldId="1141"/>
            <ac:spMk id="7" creationId="{E7A3123A-9CF5-9FF2-13A7-BE416690D1EB}"/>
          </ac:spMkLst>
        </pc:spChg>
        <pc:spChg chg="add mod">
          <ac:chgData name="Donaldson, Janet" userId="017afc94-a196-49ae-b212-7c64a1fcbd14" providerId="ADAL" clId="{C129CDB9-40B6-2544-ADEA-1562050F2F73}" dt="2024-11-11T02:25:37.981" v="590"/>
          <ac:spMkLst>
            <pc:docMk/>
            <pc:sldMk cId="426826946" sldId="1141"/>
            <ac:spMk id="10" creationId="{FDB9EC6E-E1FC-094F-B9B0-B2C5AE689C01}"/>
          </ac:spMkLst>
        </pc:spChg>
        <pc:picChg chg="add">
          <ac:chgData name="Donaldson, Janet" userId="017afc94-a196-49ae-b212-7c64a1fcbd14" providerId="ADAL" clId="{C129CDB9-40B6-2544-ADEA-1562050F2F73}" dt="2024-11-11T02:25:37.959" v="558"/>
          <ac:picMkLst>
            <pc:docMk/>
            <pc:sldMk cId="426826946" sldId="1141"/>
            <ac:picMk id="3" creationId="{39B0E13F-FE33-CBEB-7313-2044E1ACE6BB}"/>
          </ac:picMkLst>
        </pc:picChg>
        <pc:picChg chg="add">
          <ac:chgData name="Donaldson, Janet" userId="017afc94-a196-49ae-b212-7c64a1fcbd14" providerId="ADAL" clId="{C129CDB9-40B6-2544-ADEA-1562050F2F73}" dt="2024-11-11T02:25:37.962" v="559"/>
          <ac:picMkLst>
            <pc:docMk/>
            <pc:sldMk cId="426826946" sldId="1141"/>
            <ac:picMk id="5" creationId="{E33DDB0D-8378-A872-D02E-54F3DFE537C1}"/>
          </ac:picMkLst>
        </pc:picChg>
        <pc:picChg chg="add">
          <ac:chgData name="Donaldson, Janet" userId="017afc94-a196-49ae-b212-7c64a1fcbd14" providerId="ADAL" clId="{C129CDB9-40B6-2544-ADEA-1562050F2F73}" dt="2024-11-11T02:25:37.975" v="579"/>
          <ac:picMkLst>
            <pc:docMk/>
            <pc:sldMk cId="426826946" sldId="1141"/>
            <ac:picMk id="9" creationId="{2CFEA026-8FD6-8A9D-2AC2-079841ABBC54}"/>
          </ac:picMkLst>
        </pc:picChg>
      </pc:sldChg>
      <pc:sldChg chg="addSp modSp add del mod setBg">
        <pc:chgData name="Donaldson, Janet" userId="017afc94-a196-49ae-b212-7c64a1fcbd14" providerId="ADAL" clId="{C129CDB9-40B6-2544-ADEA-1562050F2F73}" dt="2024-11-11T02:19:22.118" v="456" actId="2696"/>
        <pc:sldMkLst>
          <pc:docMk/>
          <pc:sldMk cId="1775023400" sldId="1141"/>
        </pc:sldMkLst>
        <pc:spChg chg="add mod">
          <ac:chgData name="Donaldson, Janet" userId="017afc94-a196-49ae-b212-7c64a1fcbd14" providerId="ADAL" clId="{C129CDB9-40B6-2544-ADEA-1562050F2F73}" dt="2024-11-11T02:19:12.500" v="432"/>
          <ac:spMkLst>
            <pc:docMk/>
            <pc:sldMk cId="1775023400" sldId="1141"/>
            <ac:spMk id="6" creationId="{FB23BB01-D836-FB3F-6C80-5D3E418BAF1E}"/>
          </ac:spMkLst>
        </pc:spChg>
        <pc:spChg chg="add mod">
          <ac:chgData name="Donaldson, Janet" userId="017afc94-a196-49ae-b212-7c64a1fcbd14" providerId="ADAL" clId="{C129CDB9-40B6-2544-ADEA-1562050F2F73}" dt="2024-11-11T02:19:12.505" v="443"/>
          <ac:spMkLst>
            <pc:docMk/>
            <pc:sldMk cId="1775023400" sldId="1141"/>
            <ac:spMk id="7" creationId="{4263C2A9-1C09-2F53-6715-E06960EB9736}"/>
          </ac:spMkLst>
        </pc:spChg>
        <pc:spChg chg="add mod">
          <ac:chgData name="Donaldson, Janet" userId="017afc94-a196-49ae-b212-7c64a1fcbd14" providerId="ADAL" clId="{C129CDB9-40B6-2544-ADEA-1562050F2F73}" dt="2024-11-11T02:19:12.512" v="455"/>
          <ac:spMkLst>
            <pc:docMk/>
            <pc:sldMk cId="1775023400" sldId="1141"/>
            <ac:spMk id="10" creationId="{3AA10775-85EF-1A03-D0EA-C9AF36A8A273}"/>
          </ac:spMkLst>
        </pc:spChg>
        <pc:picChg chg="add">
          <ac:chgData name="Donaldson, Janet" userId="017afc94-a196-49ae-b212-7c64a1fcbd14" providerId="ADAL" clId="{C129CDB9-40B6-2544-ADEA-1562050F2F73}" dt="2024-11-11T02:19:12.489" v="423"/>
          <ac:picMkLst>
            <pc:docMk/>
            <pc:sldMk cId="1775023400" sldId="1141"/>
            <ac:picMk id="3" creationId="{DAA08093-9BC6-34C4-2347-D7623A9F2325}"/>
          </ac:picMkLst>
        </pc:picChg>
        <pc:picChg chg="add">
          <ac:chgData name="Donaldson, Janet" userId="017afc94-a196-49ae-b212-7c64a1fcbd14" providerId="ADAL" clId="{C129CDB9-40B6-2544-ADEA-1562050F2F73}" dt="2024-11-11T02:19:12.495" v="424"/>
          <ac:picMkLst>
            <pc:docMk/>
            <pc:sldMk cId="1775023400" sldId="1141"/>
            <ac:picMk id="5" creationId="{8B4114CC-8A42-2437-05ED-650ED0E8836A}"/>
          </ac:picMkLst>
        </pc:picChg>
        <pc:picChg chg="add">
          <ac:chgData name="Donaldson, Janet" userId="017afc94-a196-49ae-b212-7c64a1fcbd14" providerId="ADAL" clId="{C129CDB9-40B6-2544-ADEA-1562050F2F73}" dt="2024-11-11T02:19:12.507" v="444"/>
          <ac:picMkLst>
            <pc:docMk/>
            <pc:sldMk cId="1775023400" sldId="1141"/>
            <ac:picMk id="9" creationId="{35CF96AB-225E-787E-A5DD-7EA12F4DF87B}"/>
          </ac:picMkLst>
        </pc:picChg>
      </pc:sldChg>
      <pc:sldChg chg="new del">
        <pc:chgData name="Donaldson, Janet" userId="017afc94-a196-49ae-b212-7c64a1fcbd14" providerId="ADAL" clId="{C129CDB9-40B6-2544-ADEA-1562050F2F73}" dt="2024-11-11T02:19:47.103" v="495" actId="2696"/>
        <pc:sldMkLst>
          <pc:docMk/>
          <pc:sldMk cId="4052918561" sldId="1141"/>
        </pc:sldMkLst>
      </pc:sldChg>
      <pc:sldChg chg="addSp modSp add del mod setBg">
        <pc:chgData name="Donaldson, Janet" userId="017afc94-a196-49ae-b212-7c64a1fcbd14" providerId="ADAL" clId="{C129CDB9-40B6-2544-ADEA-1562050F2F73}" dt="2024-11-11T02:23:00.075" v="498" actId="2696"/>
        <pc:sldMkLst>
          <pc:docMk/>
          <pc:sldMk cId="1036134633" sldId="1142"/>
        </pc:sldMkLst>
        <pc:spChg chg="add mod">
          <ac:chgData name="Donaldson, Janet" userId="017afc94-a196-49ae-b212-7c64a1fcbd14" providerId="ADAL" clId="{C129CDB9-40B6-2544-ADEA-1562050F2F73}" dt="2024-11-11T02:19:44.449" v="471"/>
          <ac:spMkLst>
            <pc:docMk/>
            <pc:sldMk cId="1036134633" sldId="1142"/>
            <ac:spMk id="6" creationId="{1654B202-D7DD-117B-32EA-1164601A6650}"/>
          </ac:spMkLst>
        </pc:spChg>
        <pc:spChg chg="add mod">
          <ac:chgData name="Donaldson, Janet" userId="017afc94-a196-49ae-b212-7c64a1fcbd14" providerId="ADAL" clId="{C129CDB9-40B6-2544-ADEA-1562050F2F73}" dt="2024-11-11T02:19:44.454" v="482"/>
          <ac:spMkLst>
            <pc:docMk/>
            <pc:sldMk cId="1036134633" sldId="1142"/>
            <ac:spMk id="7" creationId="{07D2277C-F311-F950-9AAF-080872FABB2E}"/>
          </ac:spMkLst>
        </pc:spChg>
        <pc:spChg chg="add mod">
          <ac:chgData name="Donaldson, Janet" userId="017afc94-a196-49ae-b212-7c64a1fcbd14" providerId="ADAL" clId="{C129CDB9-40B6-2544-ADEA-1562050F2F73}" dt="2024-11-11T02:19:44.459" v="494"/>
          <ac:spMkLst>
            <pc:docMk/>
            <pc:sldMk cId="1036134633" sldId="1142"/>
            <ac:spMk id="10" creationId="{7F7FD56F-2297-C57A-A8A0-71D8FFDAD1B1}"/>
          </ac:spMkLst>
        </pc:spChg>
        <pc:picChg chg="add">
          <ac:chgData name="Donaldson, Janet" userId="017afc94-a196-49ae-b212-7c64a1fcbd14" providerId="ADAL" clId="{C129CDB9-40B6-2544-ADEA-1562050F2F73}" dt="2024-11-11T02:19:44.429" v="462"/>
          <ac:picMkLst>
            <pc:docMk/>
            <pc:sldMk cId="1036134633" sldId="1142"/>
            <ac:picMk id="3" creationId="{D9AE5BB2-1657-2FC2-DEC9-04E18AD9BAEE}"/>
          </ac:picMkLst>
        </pc:picChg>
        <pc:picChg chg="add">
          <ac:chgData name="Donaldson, Janet" userId="017afc94-a196-49ae-b212-7c64a1fcbd14" providerId="ADAL" clId="{C129CDB9-40B6-2544-ADEA-1562050F2F73}" dt="2024-11-11T02:19:44.446" v="463"/>
          <ac:picMkLst>
            <pc:docMk/>
            <pc:sldMk cId="1036134633" sldId="1142"/>
            <ac:picMk id="5" creationId="{C46B292A-7AB9-356D-BAC7-5E077A57037B}"/>
          </ac:picMkLst>
        </pc:picChg>
        <pc:picChg chg="add">
          <ac:chgData name="Donaldson, Janet" userId="017afc94-a196-49ae-b212-7c64a1fcbd14" providerId="ADAL" clId="{C129CDB9-40B6-2544-ADEA-1562050F2F73}" dt="2024-11-11T02:19:44.455" v="483"/>
          <ac:picMkLst>
            <pc:docMk/>
            <pc:sldMk cId="1036134633" sldId="1142"/>
            <ac:picMk id="9" creationId="{8338A66B-7802-7F42-51CE-9BD7C36789BE}"/>
          </ac:picMkLst>
        </pc:picChg>
      </pc:sldChg>
      <pc:sldChg chg="addSp modSp add mod setBg modAnim">
        <pc:chgData name="Donaldson, Janet" userId="017afc94-a196-49ae-b212-7c64a1fcbd14" providerId="ADAL" clId="{C129CDB9-40B6-2544-ADEA-1562050F2F73}" dt="2024-11-11T02:32:33.795" v="756"/>
        <pc:sldMkLst>
          <pc:docMk/>
          <pc:sldMk cId="1496317566" sldId="1142"/>
        </pc:sldMkLst>
        <pc:spChg chg="add mod">
          <ac:chgData name="Donaldson, Janet" userId="017afc94-a196-49ae-b212-7c64a1fcbd14" providerId="ADAL" clId="{C129CDB9-40B6-2544-ADEA-1562050F2F73}" dt="2024-11-11T02:32:33.780" v="731"/>
          <ac:spMkLst>
            <pc:docMk/>
            <pc:sldMk cId="1496317566" sldId="1142"/>
            <ac:spMk id="6" creationId="{8AEAFF3B-3764-2B42-2053-F965A4B97D9A}"/>
          </ac:spMkLst>
        </pc:spChg>
        <pc:spChg chg="add mod">
          <ac:chgData name="Donaldson, Janet" userId="017afc94-a196-49ae-b212-7c64a1fcbd14" providerId="ADAL" clId="{C129CDB9-40B6-2544-ADEA-1562050F2F73}" dt="2024-11-11T02:32:33.786" v="742"/>
          <ac:spMkLst>
            <pc:docMk/>
            <pc:sldMk cId="1496317566" sldId="1142"/>
            <ac:spMk id="7" creationId="{B3635054-C5F3-BA93-90B9-2EDF1A464660}"/>
          </ac:spMkLst>
        </pc:spChg>
        <pc:spChg chg="add mod">
          <ac:chgData name="Donaldson, Janet" userId="017afc94-a196-49ae-b212-7c64a1fcbd14" providerId="ADAL" clId="{C129CDB9-40B6-2544-ADEA-1562050F2F73}" dt="2024-11-11T02:32:33.795" v="754"/>
          <ac:spMkLst>
            <pc:docMk/>
            <pc:sldMk cId="1496317566" sldId="1142"/>
            <ac:spMk id="10" creationId="{CC46355F-348A-CCCF-A652-41478262B5F9}"/>
          </ac:spMkLst>
        </pc:spChg>
        <pc:picChg chg="add">
          <ac:chgData name="Donaldson, Janet" userId="017afc94-a196-49ae-b212-7c64a1fcbd14" providerId="ADAL" clId="{C129CDB9-40B6-2544-ADEA-1562050F2F73}" dt="2024-11-11T02:32:33.772" v="722"/>
          <ac:picMkLst>
            <pc:docMk/>
            <pc:sldMk cId="1496317566" sldId="1142"/>
            <ac:picMk id="3" creationId="{C32CBE8F-08D6-1ACD-981D-6B860C712358}"/>
          </ac:picMkLst>
        </pc:picChg>
        <pc:picChg chg="add">
          <ac:chgData name="Donaldson, Janet" userId="017afc94-a196-49ae-b212-7c64a1fcbd14" providerId="ADAL" clId="{C129CDB9-40B6-2544-ADEA-1562050F2F73}" dt="2024-11-11T02:32:33.775" v="723"/>
          <ac:picMkLst>
            <pc:docMk/>
            <pc:sldMk cId="1496317566" sldId="1142"/>
            <ac:picMk id="5" creationId="{3B9E14B4-6EF6-6B99-6B84-024311B37185}"/>
          </ac:picMkLst>
        </pc:picChg>
        <pc:picChg chg="add">
          <ac:chgData name="Donaldson, Janet" userId="017afc94-a196-49ae-b212-7c64a1fcbd14" providerId="ADAL" clId="{C129CDB9-40B6-2544-ADEA-1562050F2F73}" dt="2024-11-11T02:32:33.789" v="743"/>
          <ac:picMkLst>
            <pc:docMk/>
            <pc:sldMk cId="1496317566" sldId="1142"/>
            <ac:picMk id="9" creationId="{FF52310F-1A0A-A14F-4898-4126B6821360}"/>
          </ac:picMkLst>
        </pc:picChg>
      </pc:sldChg>
      <pc:sldChg chg="addSp delSp modSp new mod setBg">
        <pc:chgData name="Donaldson, Janet" userId="017afc94-a196-49ae-b212-7c64a1fcbd14" providerId="ADAL" clId="{C129CDB9-40B6-2544-ADEA-1562050F2F73}" dt="2024-11-11T02:37:49.748" v="840" actId="26606"/>
        <pc:sldMkLst>
          <pc:docMk/>
          <pc:sldMk cId="3510546943" sldId="1143"/>
        </pc:sldMkLst>
        <pc:spChg chg="del">
          <ac:chgData name="Donaldson, Janet" userId="017afc94-a196-49ae-b212-7c64a1fcbd14" providerId="ADAL" clId="{C129CDB9-40B6-2544-ADEA-1562050F2F73}" dt="2024-11-11T02:37:43.375" v="836" actId="478"/>
          <ac:spMkLst>
            <pc:docMk/>
            <pc:sldMk cId="3510546943" sldId="1143"/>
            <ac:spMk id="2" creationId="{84303ACE-1B1E-0DAA-1885-DFAFFE8717FE}"/>
          </ac:spMkLst>
        </pc:spChg>
        <pc:spChg chg="del">
          <ac:chgData name="Donaldson, Janet" userId="017afc94-a196-49ae-b212-7c64a1fcbd14" providerId="ADAL" clId="{C129CDB9-40B6-2544-ADEA-1562050F2F73}" dt="2024-11-11T02:37:43.375" v="836" actId="478"/>
          <ac:spMkLst>
            <pc:docMk/>
            <pc:sldMk cId="3510546943" sldId="1143"/>
            <ac:spMk id="3" creationId="{A3F2AAE3-AB05-B9B0-AE20-67A86D092626}"/>
          </ac:spMkLst>
        </pc:spChg>
        <pc:spChg chg="add del">
          <ac:chgData name="Donaldson, Janet" userId="017afc94-a196-49ae-b212-7c64a1fcbd14" providerId="ADAL" clId="{C129CDB9-40B6-2544-ADEA-1562050F2F73}" dt="2024-11-11T02:37:49.746" v="839" actId="26606"/>
          <ac:spMkLst>
            <pc:docMk/>
            <pc:sldMk cId="3510546943" sldId="1143"/>
            <ac:spMk id="1031" creationId="{AB8C311F-7253-4AED-9701-7FC0708C41C7}"/>
          </ac:spMkLst>
        </pc:spChg>
        <pc:spChg chg="add del">
          <ac:chgData name="Donaldson, Janet" userId="017afc94-a196-49ae-b212-7c64a1fcbd14" providerId="ADAL" clId="{C129CDB9-40B6-2544-ADEA-1562050F2F73}" dt="2024-11-11T02:37:49.746" v="839" actId="26606"/>
          <ac:spMkLst>
            <pc:docMk/>
            <pc:sldMk cId="3510546943" sldId="1143"/>
            <ac:spMk id="1033" creationId="{E2384209-CB15-4CDF-9D31-C44FD9A3F20D}"/>
          </ac:spMkLst>
        </pc:spChg>
        <pc:spChg chg="add del">
          <ac:chgData name="Donaldson, Janet" userId="017afc94-a196-49ae-b212-7c64a1fcbd14" providerId="ADAL" clId="{C129CDB9-40B6-2544-ADEA-1562050F2F73}" dt="2024-11-11T02:37:49.746" v="839" actId="26606"/>
          <ac:spMkLst>
            <pc:docMk/>
            <pc:sldMk cId="3510546943" sldId="1143"/>
            <ac:spMk id="1035" creationId="{2633B3B5-CC90-43F0-8714-D31D1F3F0209}"/>
          </ac:spMkLst>
        </pc:spChg>
        <pc:spChg chg="add del">
          <ac:chgData name="Donaldson, Janet" userId="017afc94-a196-49ae-b212-7c64a1fcbd14" providerId="ADAL" clId="{C129CDB9-40B6-2544-ADEA-1562050F2F73}" dt="2024-11-11T02:37:49.746" v="839" actId="26606"/>
          <ac:spMkLst>
            <pc:docMk/>
            <pc:sldMk cId="3510546943" sldId="1143"/>
            <ac:spMk id="1037" creationId="{A8D57A06-A426-446D-B02C-A2DC6B62E45E}"/>
          </ac:spMkLst>
        </pc:spChg>
        <pc:picChg chg="add mod">
          <ac:chgData name="Donaldson, Janet" userId="017afc94-a196-49ae-b212-7c64a1fcbd14" providerId="ADAL" clId="{C129CDB9-40B6-2544-ADEA-1562050F2F73}" dt="2024-11-11T02:37:49.748" v="840" actId="26606"/>
          <ac:picMkLst>
            <pc:docMk/>
            <pc:sldMk cId="3510546943" sldId="1143"/>
            <ac:picMk id="1026" creationId="{E3D71F1A-0E58-C30D-C3C0-02A078D20E9C}"/>
          </ac:picMkLst>
        </pc:picChg>
      </pc:sldChg>
      <pc:sldMasterChg chg="delSldLayout">
        <pc:chgData name="Donaldson, Janet" userId="017afc94-a196-49ae-b212-7c64a1fcbd14" providerId="ADAL" clId="{C129CDB9-40B6-2544-ADEA-1562050F2F73}" dt="2024-10-30T13:54:58.746" v="232" actId="2696"/>
        <pc:sldMasterMkLst>
          <pc:docMk/>
          <pc:sldMasterMk cId="3364031376" sldId="2147483648"/>
        </pc:sldMasterMkLst>
        <pc:sldLayoutChg chg="del">
          <pc:chgData name="Donaldson, Janet" userId="017afc94-a196-49ae-b212-7c64a1fcbd14" providerId="ADAL" clId="{C129CDB9-40B6-2544-ADEA-1562050F2F73}" dt="2024-10-30T13:54:58.746" v="232" actId="2696"/>
          <pc:sldLayoutMkLst>
            <pc:docMk/>
            <pc:sldMasterMk cId="3364031376" sldId="2147483648"/>
            <pc:sldLayoutMk cId="1131569426" sldId="2147483660"/>
          </pc:sldLayoutMkLst>
        </pc:sldLayoutChg>
      </pc:sldMasterChg>
    </pc:docChg>
  </pc:docChgLst>
  <pc:docChgLst>
    <pc:chgData name="Donaldson, Janet" userId="017afc94-a196-49ae-b212-7c64a1fcbd14" providerId="ADAL" clId="{386A8F74-69C8-429F-AFD4-662F1E4AB754}"/>
    <pc:docChg chg="custSel modSld sldOrd">
      <pc:chgData name="Donaldson, Janet" userId="017afc94-a196-49ae-b212-7c64a1fcbd14" providerId="ADAL" clId="{386A8F74-69C8-429F-AFD4-662F1E4AB754}" dt="2024-10-30T14:12:26.282" v="65" actId="115"/>
      <pc:docMkLst>
        <pc:docMk/>
      </pc:docMkLst>
      <pc:sldChg chg="modSp mod">
        <pc:chgData name="Donaldson, Janet" userId="017afc94-a196-49ae-b212-7c64a1fcbd14" providerId="ADAL" clId="{386A8F74-69C8-429F-AFD4-662F1E4AB754}" dt="2024-10-30T14:02:32.762" v="2" actId="20577"/>
        <pc:sldMkLst>
          <pc:docMk/>
          <pc:sldMk cId="3228685659" sldId="480"/>
        </pc:sldMkLst>
        <pc:spChg chg="mod">
          <ac:chgData name="Donaldson, Janet" userId="017afc94-a196-49ae-b212-7c64a1fcbd14" providerId="ADAL" clId="{386A8F74-69C8-429F-AFD4-662F1E4AB754}" dt="2024-10-30T14:02:32.762" v="2" actId="20577"/>
          <ac:spMkLst>
            <pc:docMk/>
            <pc:sldMk cId="3228685659" sldId="480"/>
            <ac:spMk id="5" creationId="{53944CCE-DBA3-F1F9-007D-CC3640636B78}"/>
          </ac:spMkLst>
        </pc:spChg>
      </pc:sldChg>
      <pc:sldChg chg="mod ord modShow">
        <pc:chgData name="Donaldson, Janet" userId="017afc94-a196-49ae-b212-7c64a1fcbd14" providerId="ADAL" clId="{386A8F74-69C8-429F-AFD4-662F1E4AB754}" dt="2024-10-30T14:08:47.093" v="5"/>
        <pc:sldMkLst>
          <pc:docMk/>
          <pc:sldMk cId="2137291263" sldId="1115"/>
        </pc:sldMkLst>
      </pc:sldChg>
      <pc:sldChg chg="modSp mod">
        <pc:chgData name="Donaldson, Janet" userId="017afc94-a196-49ae-b212-7c64a1fcbd14" providerId="ADAL" clId="{386A8F74-69C8-429F-AFD4-662F1E4AB754}" dt="2024-10-30T14:10:43.095" v="63" actId="1076"/>
        <pc:sldMkLst>
          <pc:docMk/>
          <pc:sldMk cId="2627228805" sldId="1123"/>
        </pc:sldMkLst>
        <pc:spChg chg="mod">
          <ac:chgData name="Donaldson, Janet" userId="017afc94-a196-49ae-b212-7c64a1fcbd14" providerId="ADAL" clId="{386A8F74-69C8-429F-AFD4-662F1E4AB754}" dt="2024-10-30T14:10:43.095" v="63" actId="1076"/>
          <ac:spMkLst>
            <pc:docMk/>
            <pc:sldMk cId="2627228805" sldId="1123"/>
            <ac:spMk id="4" creationId="{9A1FC98B-BD04-3350-7375-AF810D460AAD}"/>
          </ac:spMkLst>
        </pc:spChg>
      </pc:sldChg>
      <pc:sldChg chg="modSp mod">
        <pc:chgData name="Donaldson, Janet" userId="017afc94-a196-49ae-b212-7c64a1fcbd14" providerId="ADAL" clId="{386A8F74-69C8-429F-AFD4-662F1E4AB754}" dt="2024-10-30T14:12:26.282" v="65" actId="115"/>
        <pc:sldMkLst>
          <pc:docMk/>
          <pc:sldMk cId="2525404558" sldId="1127"/>
        </pc:sldMkLst>
        <pc:spChg chg="mod">
          <ac:chgData name="Donaldson, Janet" userId="017afc94-a196-49ae-b212-7c64a1fcbd14" providerId="ADAL" clId="{386A8F74-69C8-429F-AFD4-662F1E4AB754}" dt="2024-10-30T14:12:26.282" v="65" actId="115"/>
          <ac:spMkLst>
            <pc:docMk/>
            <pc:sldMk cId="2525404558" sldId="1127"/>
            <ac:spMk id="3" creationId="{5CB28B68-72EF-858A-B0AF-31367FA295DD}"/>
          </ac:spMkLst>
        </pc:spChg>
      </pc:sldChg>
      <pc:sldChg chg="addSp modSp mod">
        <pc:chgData name="Donaldson, Janet" userId="017afc94-a196-49ae-b212-7c64a1fcbd14" providerId="ADAL" clId="{386A8F74-69C8-429F-AFD4-662F1E4AB754}" dt="2024-10-30T13:59:50.287" v="1" actId="1076"/>
        <pc:sldMkLst>
          <pc:docMk/>
          <pc:sldMk cId="2828711884" sldId="1134"/>
        </pc:sldMkLst>
        <pc:spChg chg="add mod">
          <ac:chgData name="Donaldson, Janet" userId="017afc94-a196-49ae-b212-7c64a1fcbd14" providerId="ADAL" clId="{386A8F74-69C8-429F-AFD4-662F1E4AB754}" dt="2024-10-30T13:59:50.287" v="1" actId="1076"/>
          <ac:spMkLst>
            <pc:docMk/>
            <pc:sldMk cId="2828711884" sldId="1134"/>
            <ac:spMk id="4" creationId="{FA045137-9136-15B8-32C2-DDE9F7F2B15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3A88DC-9E5D-4CA7-BF63-1E0DC7770DE4}" type="datetimeFigureOut">
              <a:rPr lang="en-US" smtClean="0"/>
              <a:t>11/10/24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95048D-6B2F-4489-ACC0-B032FBD35C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866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B1111-B7F5-4C8C-99E6-8BCF2F2B747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069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B1111-B7F5-4C8C-99E6-8BCF2F2B747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54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7F31A-83E2-46C6-ABF6-53BC748813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7362B8-7270-404A-B9A4-237B6BE85A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368DF9-13B9-4C49-80E1-35AF526FADE0}"/>
              </a:ext>
            </a:extLst>
          </p:cNvPr>
          <p:cNvSpPr/>
          <p:nvPr userDrawn="1"/>
        </p:nvSpPr>
        <p:spPr>
          <a:xfrm>
            <a:off x="11079416" y="5293360"/>
            <a:ext cx="685800" cy="130028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EC5C945-7322-4BBB-B383-51D72E092822}"/>
              </a:ext>
            </a:extLst>
          </p:cNvPr>
          <p:cNvCxnSpPr>
            <a:cxnSpLocks/>
          </p:cNvCxnSpPr>
          <p:nvPr userDrawn="1"/>
        </p:nvCxnSpPr>
        <p:spPr>
          <a:xfrm>
            <a:off x="507146" y="6570594"/>
            <a:ext cx="1038113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404BA27-6145-417C-ACA6-C26776B12005}"/>
              </a:ext>
            </a:extLst>
          </p:cNvPr>
          <p:cNvCxnSpPr>
            <a:cxnSpLocks/>
          </p:cNvCxnSpPr>
          <p:nvPr userDrawn="1"/>
        </p:nvCxnSpPr>
        <p:spPr>
          <a:xfrm>
            <a:off x="11803636" y="353466"/>
            <a:ext cx="0" cy="5394191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1309824-D4B5-4EDB-950D-D7D6D2F842F3}"/>
              </a:ext>
            </a:extLst>
          </p:cNvPr>
          <p:cNvCxnSpPr/>
          <p:nvPr userDrawn="1"/>
        </p:nvCxnSpPr>
        <p:spPr>
          <a:xfrm>
            <a:off x="307361" y="422622"/>
            <a:ext cx="0" cy="1167973"/>
          </a:xfrm>
          <a:prstGeom prst="line">
            <a:avLst/>
          </a:prstGeom>
          <a:ln w="857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0A2D6F6-1F1C-4F77-8D63-68683D85EBD7}"/>
              </a:ext>
            </a:extLst>
          </p:cNvPr>
          <p:cNvCxnSpPr>
            <a:cxnSpLocks/>
          </p:cNvCxnSpPr>
          <p:nvPr userDrawn="1"/>
        </p:nvCxnSpPr>
        <p:spPr>
          <a:xfrm>
            <a:off x="382921" y="336818"/>
            <a:ext cx="1223042" cy="0"/>
          </a:xfrm>
          <a:prstGeom prst="line">
            <a:avLst/>
          </a:prstGeom>
          <a:ln w="857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2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0CF2B-6B35-4B5F-BE7D-BBC07AC1E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301D47-7546-490C-9C2B-1AAF325976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6B77AC-F572-4D50-8045-F14DE1A84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DBFE9-E57B-4EFC-B053-598669ED9DB9}" type="datetimeFigureOut">
              <a:rPr lang="en-US" smtClean="0"/>
              <a:t>11/10/24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D8489F-DE29-4DFB-90FA-CA4CFD16A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9F64F-C92F-4E45-B302-CE9905A3D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6DFA-9653-4164-AD4E-268A99B7CB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16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78FD48-B1DE-4D2A-8121-590F471589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B6A2F7-EFF1-4A6B-98CF-CD89E82FFE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29517-EB57-4F4E-9F34-ED69B61D7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DBFE9-E57B-4EFC-B053-598669ED9DB9}" type="datetimeFigureOut">
              <a:rPr lang="en-US" smtClean="0"/>
              <a:t>11/10/24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52A366-C886-4405-BB4D-0061761E9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50BC17-AC89-46D1-AA8D-30EE581B1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6DFA-9653-4164-AD4E-268A99B7CB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11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57733-49BE-49C0-B83B-FDC192137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7076F-2AC4-4698-BD38-84FD7064D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6601D6-570C-4AB4-9163-7CAC81EEFDE3}"/>
              </a:ext>
            </a:extLst>
          </p:cNvPr>
          <p:cNvCxnSpPr>
            <a:cxnSpLocks/>
          </p:cNvCxnSpPr>
          <p:nvPr userDrawn="1"/>
        </p:nvCxnSpPr>
        <p:spPr>
          <a:xfrm>
            <a:off x="391886" y="2074689"/>
            <a:ext cx="0" cy="43722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3C2EBC6-AE4B-4C83-AE1C-C05E7C8F5E81}"/>
              </a:ext>
            </a:extLst>
          </p:cNvPr>
          <p:cNvCxnSpPr>
            <a:cxnSpLocks/>
          </p:cNvCxnSpPr>
          <p:nvPr userDrawn="1"/>
        </p:nvCxnSpPr>
        <p:spPr>
          <a:xfrm>
            <a:off x="491779" y="6516061"/>
            <a:ext cx="6031966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75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48826-5201-4D97-8270-EFF217D3E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AD2DB-7826-43D5-BF24-9D3525BC26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34B5E-E907-43AC-B1FE-74DC75EC3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DBFE9-E57B-4EFC-B053-598669ED9DB9}" type="datetimeFigureOut">
              <a:rPr lang="en-US" smtClean="0"/>
              <a:t>11/10/24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AD8B3-1546-4BB3-8EAD-50D55B78F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A3D25-47DD-4DEE-AD92-C8636BEF3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6DFA-9653-4164-AD4E-268A99B7CB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41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ECD8C-5A2B-4B52-BB40-94CFFEE7D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14EFA-CC95-402E-8E43-C74ADE63A4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50DE08-738E-4E63-A378-BA89A8DC2C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DC443D-E635-4DBB-8C0C-876AC5F9ADA2}"/>
              </a:ext>
            </a:extLst>
          </p:cNvPr>
          <p:cNvCxnSpPr>
            <a:cxnSpLocks/>
          </p:cNvCxnSpPr>
          <p:nvPr userDrawn="1"/>
        </p:nvCxnSpPr>
        <p:spPr>
          <a:xfrm>
            <a:off x="11802676" y="757650"/>
            <a:ext cx="0" cy="532234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3BAB49A-6018-4AFF-BC34-2E462C075461}"/>
              </a:ext>
            </a:extLst>
          </p:cNvPr>
          <p:cNvCxnSpPr/>
          <p:nvPr userDrawn="1"/>
        </p:nvCxnSpPr>
        <p:spPr>
          <a:xfrm>
            <a:off x="11593926" y="365125"/>
            <a:ext cx="0" cy="612775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198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B0525DC-9EC9-4FC5-863E-EAEA575005EF}"/>
              </a:ext>
            </a:extLst>
          </p:cNvPr>
          <p:cNvCxnSpPr>
            <a:cxnSpLocks/>
          </p:cNvCxnSpPr>
          <p:nvPr userDrawn="1"/>
        </p:nvCxnSpPr>
        <p:spPr>
          <a:xfrm>
            <a:off x="7535917" y="372384"/>
            <a:ext cx="423867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DED1190-9914-4AFD-ABE5-835882580608}"/>
              </a:ext>
            </a:extLst>
          </p:cNvPr>
          <p:cNvCxnSpPr>
            <a:cxnSpLocks/>
          </p:cNvCxnSpPr>
          <p:nvPr userDrawn="1"/>
        </p:nvCxnSpPr>
        <p:spPr>
          <a:xfrm>
            <a:off x="11774590" y="534385"/>
            <a:ext cx="0" cy="3980859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72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EE7DD-1B02-4576-88A1-311845A89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E52B58-8C2A-4BCA-B7F4-20B38739E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DBFE9-E57B-4EFC-B053-598669ED9DB9}" type="datetimeFigureOut">
              <a:rPr lang="en-US" smtClean="0"/>
              <a:t>11/10/24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6879C8-38B2-422A-9304-BB2637C02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F32325-6EB5-4D83-853A-9116A62CC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6DFA-9653-4164-AD4E-268A99B7CB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72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9B1DAF-456D-47B2-B83A-F5ADF8C10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DBFE9-E57B-4EFC-B053-598669ED9DB9}" type="datetimeFigureOut">
              <a:rPr lang="en-US" smtClean="0"/>
              <a:t>11/10/24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0AD143-AF80-45BA-B973-EE4116C40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3C2213-4D1D-4B2D-A229-3E27E8A6E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6DFA-9653-4164-AD4E-268A99B7CB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62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DA233-2544-4708-8B83-4F66C1041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C33D4-7F46-4EFC-ABF8-C3ADBEE21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FAD4A6-4AC7-448C-BFB9-F3CC9F9E9D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BBAAEC-114B-4754-8FBB-13DC93DAD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DBFE9-E57B-4EFC-B053-598669ED9DB9}" type="datetimeFigureOut">
              <a:rPr lang="en-US" smtClean="0"/>
              <a:t>11/10/24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6DE5AE-B6D0-43DB-B1FE-98DA0225E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5071E7-A112-4AA4-8592-6669FD34E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6DFA-9653-4164-AD4E-268A99B7CB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17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BA1D1-25D6-4BEB-B58C-168D6414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8ECD0F-EFDE-4416-870A-A24786DDE2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A2EBE1-5119-4EF3-949C-43E115CBC4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F7AECE-2EF8-4CA3-AF02-25232B1EB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DBFE9-E57B-4EFC-B053-598669ED9DB9}" type="datetimeFigureOut">
              <a:rPr lang="en-US" smtClean="0"/>
              <a:t>11/10/24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AB53F-B3A5-4A24-BBDD-388DDE1FF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D85FA0-E978-41EF-B141-7402CFB7E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6DFA-9653-4164-AD4E-268A99B7CB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6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14D01B-0273-4901-A35C-887148DDC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5F451F-CE07-458B-9952-5D2ACD0F09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666C03-AE5B-4DEC-A0C9-B24A1C82A2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DBFE9-E57B-4EFC-B053-598669ED9DB9}" type="datetimeFigureOut">
              <a:rPr lang="en-US" smtClean="0"/>
              <a:t>11/10/24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FC377E-514B-4BCE-A47A-31A1992DAD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63B56A-E3F2-4BF9-9588-89464AC54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B6DFA-9653-4164-AD4E-268A99B7CB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031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4.png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image" Target="../media/image13.sv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image" Target="../media/image12.png"/><Relationship Id="rId5" Type="http://schemas.openxmlformats.org/officeDocument/2006/relationships/tags" Target="../tags/tag13.xml"/><Relationship Id="rId10" Type="http://schemas.openxmlformats.org/officeDocument/2006/relationships/image" Target="../media/image11.svg"/><Relationship Id="rId4" Type="http://schemas.openxmlformats.org/officeDocument/2006/relationships/tags" Target="../tags/tag12.xml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4.png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image" Target="../media/image13.sv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image" Target="../media/image12.png"/><Relationship Id="rId5" Type="http://schemas.openxmlformats.org/officeDocument/2006/relationships/tags" Target="../tags/tag20.xml"/><Relationship Id="rId10" Type="http://schemas.openxmlformats.org/officeDocument/2006/relationships/image" Target="../media/image11.svg"/><Relationship Id="rId4" Type="http://schemas.openxmlformats.org/officeDocument/2006/relationships/tags" Target="../tags/tag19.xml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4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13.sv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12.png"/><Relationship Id="rId5" Type="http://schemas.openxmlformats.org/officeDocument/2006/relationships/tags" Target="../tags/tag6.xml"/><Relationship Id="rId10" Type="http://schemas.openxmlformats.org/officeDocument/2006/relationships/image" Target="../media/image11.svg"/><Relationship Id="rId4" Type="http://schemas.openxmlformats.org/officeDocument/2006/relationships/tags" Target="../tags/tag5.xml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3944CCE-DBA3-F1F9-007D-CC3640636B78}"/>
              </a:ext>
            </a:extLst>
          </p:cNvPr>
          <p:cNvSpPr txBox="1">
            <a:spLocks/>
          </p:cNvSpPr>
          <p:nvPr/>
        </p:nvSpPr>
        <p:spPr>
          <a:xfrm>
            <a:off x="1981199" y="24817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000000"/>
                </a:solidFill>
                <a:latin typeface="Baskerville Old Face" panose="0202060208050502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The EPIC Guide to Research Compliance </a:t>
            </a:r>
            <a:br>
              <a:rPr lang="en-US" sz="5400" dirty="0">
                <a:solidFill>
                  <a:srgbClr val="000000"/>
                </a:solidFill>
                <a:latin typeface="Baskerville Old Face" panose="0202060208050502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i="1" dirty="0">
                <a:solidFill>
                  <a:srgbClr val="000000"/>
                </a:solidFill>
                <a:latin typeface="Baskerville Old Face" panose="0202060208050502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A Discussion about IRB, DCB, IBC, and IACUC</a:t>
            </a:r>
            <a:endParaRPr lang="en-US" sz="2800" i="1" dirty="0">
              <a:latin typeface="Baskerville Old Face" panose="02020602080505020303" pitchFamily="18" charset="77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EAD9A88-0236-DBEB-C040-2EDE02FAF81A}"/>
              </a:ext>
            </a:extLst>
          </p:cNvPr>
          <p:cNvSpPr txBox="1">
            <a:spLocks/>
          </p:cNvSpPr>
          <p:nvPr/>
        </p:nvSpPr>
        <p:spPr>
          <a:xfrm>
            <a:off x="1477108" y="3825727"/>
            <a:ext cx="9015046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dirty="0">
                <a:latin typeface="Baskerville Old Face" panose="02020602080505020303" pitchFamily="18" charset="77"/>
              </a:rPr>
              <a:t>Janet Donaldson, Associate Vice President for Research and Professor of Microbiology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dirty="0">
                <a:latin typeface="Baskerville Old Face" panose="02020602080505020303" pitchFamily="18" charset="77"/>
              </a:rPr>
              <a:t>John Scarpa, IBC/IACUC Coordinator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dirty="0">
                <a:latin typeface="Baskerville Old Face" panose="02020602080505020303" pitchFamily="18" charset="77"/>
              </a:rPr>
              <a:t>Larry Lloyd, Dive Safety Officer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dirty="0">
                <a:latin typeface="Baskerville Old Face" panose="02020602080505020303" pitchFamily="18" charset="77"/>
              </a:rPr>
              <a:t>Michael </a:t>
            </a:r>
            <a:r>
              <a:rPr lang="en-US" sz="1600" dirty="0" err="1">
                <a:latin typeface="Baskerville Old Face" panose="02020602080505020303" pitchFamily="18" charset="77"/>
              </a:rPr>
              <a:t>Sollitto</a:t>
            </a:r>
            <a:r>
              <a:rPr lang="en-US" sz="1600" dirty="0">
                <a:latin typeface="Baskerville Old Face" panose="02020602080505020303" pitchFamily="18" charset="77"/>
              </a:rPr>
              <a:t>, IRB Chair and Associate Professor of Communication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dirty="0">
                <a:latin typeface="Baskerville Old Face" panose="02020602080505020303" pitchFamily="18" charset="77"/>
              </a:rPr>
              <a:t>Patrick Larkin, IBC Chair and Associate Professor of Chemistry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dirty="0">
                <a:latin typeface="Baskerville Old Face" panose="02020602080505020303" pitchFamily="18" charset="77"/>
              </a:rPr>
              <a:t>Wei Xu, IACUC Chair and Associate Professor of Biology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dirty="0">
                <a:latin typeface="Baskerville Old Face" panose="02020602080505020303" pitchFamily="18" charset="77"/>
              </a:rPr>
              <a:t>Michelle Eisenman, Research Support Specialist for Human Subjects Research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BD9EBA-3726-666B-DC72-4D49DBF55A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052" y="415241"/>
            <a:ext cx="7071895" cy="16782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868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dog&#10;&#10;Description automatically generated with medium confidence">
            <a:extLst>
              <a:ext uri="{FF2B5EF4-FFF2-40B4-BE49-F238E27FC236}">
                <a16:creationId xmlns:a16="http://schemas.microsoft.com/office/drawing/2014/main" id="{3E7E8FE5-C0A7-1A93-C2DB-6B1AEE0F96F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256648" y="857250"/>
            <a:ext cx="6858000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72B50F-191E-EBCC-970A-9F39A480D9B3}"/>
              </a:ext>
            </a:extLst>
          </p:cNvPr>
          <p:cNvSpPr txBox="1"/>
          <p:nvPr/>
        </p:nvSpPr>
        <p:spPr>
          <a:xfrm>
            <a:off x="248875" y="2117827"/>
            <a:ext cx="44478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Observe people interacting</a:t>
            </a:r>
          </a:p>
          <a:p>
            <a:r>
              <a:rPr lang="en-US" sz="2800" dirty="0"/>
              <a:t>with campus cats and collect data on them by asking how they feel before and after interaction.</a:t>
            </a:r>
          </a:p>
        </p:txBody>
      </p:sp>
    </p:spTree>
    <p:extLst>
      <p:ext uri="{BB962C8B-B14F-4D97-AF65-F5344CB8AC3E}">
        <p14:creationId xmlns:p14="http://schemas.microsoft.com/office/powerpoint/2010/main" val="165674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39B0E13F-FE33-CBEB-7313-2044E1ACE6BB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901440" y="617220"/>
            <a:ext cx="1036320" cy="51816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33DDB0D-8378-A872-D02E-54F3DFE537C1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58240" y="2270760"/>
            <a:ext cx="2316480" cy="231648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6356084-037F-1277-AC8C-EC00CCE2A86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901440" y="2571750"/>
            <a:ext cx="7315199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5B5B5B"/>
                </a:solidFill>
              </a:rPr>
              <a:t>Which Research Compliance Office would need to oversee this activity?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7A3123A-9CF5-9FF2-13A7-BE416690D1E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286500" y="430530"/>
            <a:ext cx="5524500" cy="891540"/>
          </a:xfrm>
          <a:prstGeom prst="roundRect">
            <a:avLst/>
          </a:prstGeom>
          <a:solidFill>
            <a:srgbClr val="F4F4F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500" rIns="1143000" rtlCol="0" anchor="ctr">
            <a:normAutofit/>
          </a:bodyPr>
          <a:lstStyle/>
          <a:p>
            <a:r>
              <a:rPr lang="en-US" sz="2000">
                <a:solidFill>
                  <a:srgbClr val="5B5B5B"/>
                </a:solidFill>
              </a:rPr>
              <a:t>Please download and install the Slido app on all computers you use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CFEA026-8FD6-8A9D-2AC2-079841ABBC54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826048" y="577634"/>
            <a:ext cx="597332" cy="59733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DB9EC6E-E1FC-094F-B9B0-B2C5AE689C01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901440" y="6032500"/>
            <a:ext cx="7315199" cy="51816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sz="2200" b="1">
                <a:solidFill>
                  <a:srgbClr val="5B5B5B"/>
                </a:solidFill>
              </a:rPr>
              <a:t>ⓘ</a:t>
            </a:r>
            <a:r>
              <a:rPr lang="en-US" sz="20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82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outdoor, bicycle&#10;&#10;Description automatically generated">
            <a:extLst>
              <a:ext uri="{FF2B5EF4-FFF2-40B4-BE49-F238E27FC236}">
                <a16:creationId xmlns:a16="http://schemas.microsoft.com/office/drawing/2014/main" id="{26FB4660-2B40-79AA-574C-9F2D6416D8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752936" y="857250"/>
            <a:ext cx="6858000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FC98B-BD04-3350-7375-AF810D460AAD}"/>
              </a:ext>
            </a:extLst>
          </p:cNvPr>
          <p:cNvSpPr txBox="1"/>
          <p:nvPr/>
        </p:nvSpPr>
        <p:spPr>
          <a:xfrm>
            <a:off x="582410" y="1850926"/>
            <a:ext cx="3711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Ask people to interact with</a:t>
            </a:r>
          </a:p>
          <a:p>
            <a:r>
              <a:rPr lang="en-US" sz="2400" dirty="0"/>
              <a:t>campus cats and take</a:t>
            </a:r>
          </a:p>
          <a:p>
            <a:r>
              <a:rPr lang="en-US" sz="2400" dirty="0"/>
              <a:t>blood sample from them</a:t>
            </a:r>
          </a:p>
          <a:p>
            <a:r>
              <a:rPr lang="en-US" sz="2400" dirty="0"/>
              <a:t>(people) before and after</a:t>
            </a:r>
          </a:p>
          <a:p>
            <a:r>
              <a:rPr lang="en-US" sz="2400" dirty="0"/>
              <a:t>interaction. </a:t>
            </a:r>
          </a:p>
        </p:txBody>
      </p:sp>
    </p:spTree>
    <p:extLst>
      <p:ext uri="{BB962C8B-B14F-4D97-AF65-F5344CB8AC3E}">
        <p14:creationId xmlns:p14="http://schemas.microsoft.com/office/powerpoint/2010/main" val="262722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C32CBE8F-08D6-1ACD-981D-6B860C712358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901440" y="617220"/>
            <a:ext cx="1036320" cy="51816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B9E14B4-6EF6-6B99-6B84-024311B37185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58240" y="2270760"/>
            <a:ext cx="2316480" cy="231648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AEAFF3B-3764-2B42-2053-F965A4B97D9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901440" y="2571750"/>
            <a:ext cx="7315199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5B5B5B"/>
                </a:solidFill>
              </a:rPr>
              <a:t>Which Research Compliance Office would need to oversee this activity?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3635054-C5F3-BA93-90B9-2EDF1A46466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286500" y="430530"/>
            <a:ext cx="5524500" cy="891540"/>
          </a:xfrm>
          <a:prstGeom prst="roundRect">
            <a:avLst/>
          </a:prstGeom>
          <a:solidFill>
            <a:srgbClr val="F4F4F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500" rIns="1143000" rtlCol="0" anchor="ctr">
            <a:normAutofit/>
          </a:bodyPr>
          <a:lstStyle/>
          <a:p>
            <a:r>
              <a:rPr lang="en-US" sz="2000">
                <a:solidFill>
                  <a:srgbClr val="5B5B5B"/>
                </a:solidFill>
              </a:rPr>
              <a:t>Please download and install the Slido app on all computers you use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F52310F-1A0A-A14F-4898-4126B6821360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826048" y="577634"/>
            <a:ext cx="597332" cy="59733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C46355F-348A-CCCF-A652-41478262B5F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901440" y="6032500"/>
            <a:ext cx="7315199" cy="51816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sz="2200" b="1">
                <a:solidFill>
                  <a:srgbClr val="5B5B5B"/>
                </a:solidFill>
              </a:rPr>
              <a:t>ⓘ</a:t>
            </a:r>
            <a:r>
              <a:rPr lang="en-US" sz="20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631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0278A1-24CC-440B-A2EA-29CF0950662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87" y="414189"/>
            <a:ext cx="5299363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978484-16D4-CF46-269B-B618B29F288A}"/>
              </a:ext>
            </a:extLst>
          </p:cNvPr>
          <p:cNvSpPr txBox="1"/>
          <p:nvPr/>
        </p:nvSpPr>
        <p:spPr>
          <a:xfrm>
            <a:off x="4313408" y="414189"/>
            <a:ext cx="1880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Panelists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24102F-EECB-8ACE-4F7D-218183FD4207}"/>
              </a:ext>
            </a:extLst>
          </p:cNvPr>
          <p:cNvSpPr txBox="1">
            <a:spLocks/>
          </p:cNvSpPr>
          <p:nvPr/>
        </p:nvSpPr>
        <p:spPr>
          <a:xfrm>
            <a:off x="4313408" y="1060520"/>
            <a:ext cx="7194772" cy="4370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Baskerville Old Face" panose="02020602080505020303" pitchFamily="18" charset="77"/>
              </a:rPr>
              <a:t>John Scarpa, IBC/IACUC Coordinator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Baskerville Old Face" panose="02020602080505020303" pitchFamily="18" charset="77"/>
              </a:rPr>
              <a:t>Larry Lloyd, Dive Safety Officer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Baskerville Old Face" panose="02020602080505020303" pitchFamily="18" charset="77"/>
              </a:rPr>
              <a:t>Michael </a:t>
            </a:r>
            <a:r>
              <a:rPr lang="en-US" sz="2400" dirty="0" err="1">
                <a:latin typeface="Baskerville Old Face" panose="02020602080505020303" pitchFamily="18" charset="77"/>
              </a:rPr>
              <a:t>Sollitto</a:t>
            </a:r>
            <a:r>
              <a:rPr lang="en-US" sz="2400" dirty="0">
                <a:latin typeface="Baskerville Old Face" panose="02020602080505020303" pitchFamily="18" charset="77"/>
              </a:rPr>
              <a:t>, IRB Chair and Associate Professor of Communication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Baskerville Old Face" panose="02020602080505020303" pitchFamily="18" charset="77"/>
              </a:rPr>
              <a:t>Patrick Larkin, IBC Chair and Associate Professor of Chemistry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Baskerville Old Face" panose="02020602080505020303" pitchFamily="18" charset="77"/>
              </a:rPr>
              <a:t>Wei Xu, IACUC Chair and Associate Professor of Biology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Baskerville Old Face" panose="02020602080505020303" pitchFamily="18" charset="77"/>
              </a:rPr>
              <a:t>Michelle Eisenman, Research Support Specialist for Human Subjects Research</a:t>
            </a:r>
          </a:p>
        </p:txBody>
      </p:sp>
    </p:spTree>
    <p:extLst>
      <p:ext uri="{BB962C8B-B14F-4D97-AF65-F5344CB8AC3E}">
        <p14:creationId xmlns:p14="http://schemas.microsoft.com/office/powerpoint/2010/main" val="285918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25074-D5ED-17F8-D315-3A9314F50A8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Baskerville Old Face" panose="02020602080505020303" pitchFamily="18" charset="77"/>
              </a:rPr>
              <a:t>What does the Office of Research Compliance (ORC)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28B68-72EF-858A-B0AF-31367FA29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828801"/>
            <a:ext cx="8398412" cy="4235829"/>
          </a:xfrm>
        </p:spPr>
        <p:txBody>
          <a:bodyPr>
            <a:normAutofit/>
          </a:bodyPr>
          <a:lstStyle/>
          <a:p>
            <a:r>
              <a:rPr lang="en-US" dirty="0">
                <a:latin typeface="Baskerville Old Face" panose="02020602080505020303" pitchFamily="18" charset="77"/>
              </a:rPr>
              <a:t>Provides training and </a:t>
            </a:r>
            <a:r>
              <a:rPr lang="en-US" b="1" u="sng" dirty="0">
                <a:latin typeface="Baskerville Old Face" panose="02020602080505020303" pitchFamily="18" charset="77"/>
              </a:rPr>
              <a:t>support</a:t>
            </a:r>
            <a:r>
              <a:rPr lang="en-US" dirty="0">
                <a:latin typeface="Baskerville Old Face" panose="02020602080505020303" pitchFamily="18" charset="77"/>
              </a:rPr>
              <a:t> for faculty, students, and staff to promote ethical research practices</a:t>
            </a:r>
          </a:p>
          <a:p>
            <a:r>
              <a:rPr lang="en-US" dirty="0">
                <a:latin typeface="Baskerville Old Face" panose="02020602080505020303" pitchFamily="18" charset="77"/>
              </a:rPr>
              <a:t>Ensures TAMU-CC is compliant with federal, state, university, and local laws and regulations that govern the conduct of research</a:t>
            </a:r>
          </a:p>
        </p:txBody>
      </p:sp>
    </p:spTree>
    <p:extLst>
      <p:ext uri="{BB962C8B-B14F-4D97-AF65-F5344CB8AC3E}">
        <p14:creationId xmlns:p14="http://schemas.microsoft.com/office/powerpoint/2010/main" val="252540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1B3BA-C149-6DA8-B2EF-E46029F6C25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Baskerville Old Face" panose="02020602080505020303" pitchFamily="18" charset="77"/>
              </a:rPr>
              <a:t>What is Covered by ORC?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DC63B-5F2F-040A-8486-806128C80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819502"/>
            <a:ext cx="8229600" cy="4571997"/>
          </a:xfrm>
        </p:spPr>
        <p:txBody>
          <a:bodyPr>
            <a:normAutofit/>
          </a:bodyPr>
          <a:lstStyle/>
          <a:p>
            <a:r>
              <a:rPr lang="en-US" dirty="0">
                <a:latin typeface="Baskerville Old Face" panose="02020602080505020303" pitchFamily="18" charset="77"/>
              </a:rPr>
              <a:t>Any research involving:</a:t>
            </a:r>
          </a:p>
          <a:p>
            <a:pPr lvl="1"/>
            <a:r>
              <a:rPr lang="en-US" dirty="0">
                <a:latin typeface="Baskerville Old Face" panose="02020602080505020303" pitchFamily="18" charset="77"/>
              </a:rPr>
              <a:t>Animals </a:t>
            </a:r>
          </a:p>
          <a:p>
            <a:pPr lvl="2"/>
            <a:r>
              <a:rPr lang="en-US" dirty="0">
                <a:latin typeface="Baskerville Old Face" panose="02020602080505020303" pitchFamily="18" charset="77"/>
              </a:rPr>
              <a:t>IACUC (Institutional Animal Care and Use Committee)</a:t>
            </a:r>
          </a:p>
          <a:p>
            <a:pPr lvl="1"/>
            <a:r>
              <a:rPr lang="en-US" dirty="0">
                <a:latin typeface="Baskerville Old Face" panose="02020602080505020303" pitchFamily="18" charset="77"/>
              </a:rPr>
              <a:t>Biological agents</a:t>
            </a:r>
          </a:p>
          <a:p>
            <a:pPr lvl="2"/>
            <a:r>
              <a:rPr lang="en-US" dirty="0">
                <a:latin typeface="Baskerville Old Face" panose="02020602080505020303" pitchFamily="18" charset="77"/>
              </a:rPr>
              <a:t>IBC (Institutional Biosafety Committee)</a:t>
            </a:r>
          </a:p>
          <a:p>
            <a:pPr lvl="1"/>
            <a:r>
              <a:rPr lang="en-US" dirty="0">
                <a:latin typeface="Baskerville Old Face" panose="02020602080505020303" pitchFamily="18" charset="77"/>
              </a:rPr>
              <a:t>Human subjects</a:t>
            </a:r>
          </a:p>
          <a:p>
            <a:pPr lvl="2"/>
            <a:r>
              <a:rPr lang="en-US" dirty="0">
                <a:latin typeface="Baskerville Old Face" panose="02020602080505020303" pitchFamily="18" charset="77"/>
              </a:rPr>
              <a:t>IRB (Institutional Review Board)</a:t>
            </a:r>
          </a:p>
          <a:p>
            <a:pPr lvl="1"/>
            <a:r>
              <a:rPr lang="en-US" dirty="0">
                <a:latin typeface="Baskerville Old Face" panose="02020602080505020303" pitchFamily="18" charset="77"/>
              </a:rPr>
              <a:t>Dive activities</a:t>
            </a:r>
          </a:p>
          <a:p>
            <a:pPr lvl="2"/>
            <a:r>
              <a:rPr lang="en-US" dirty="0">
                <a:latin typeface="Baskerville Old Face" panose="02020602080505020303" pitchFamily="18" charset="77"/>
              </a:rPr>
              <a:t>DCB (Dive Control Board)</a:t>
            </a:r>
          </a:p>
          <a:p>
            <a:r>
              <a:rPr lang="en-US" dirty="0">
                <a:latin typeface="Baskerville Old Face" panose="02020602080505020303" pitchFamily="18" charset="77"/>
              </a:rPr>
              <a:t>Research Misconduct</a:t>
            </a:r>
          </a:p>
          <a:p>
            <a:pPr marL="0" indent="0">
              <a:buNone/>
            </a:pPr>
            <a:endParaRPr lang="en-US" dirty="0">
              <a:latin typeface="Baskerville Old Face" panose="02020602080505020303" pitchFamily="18" charset="77"/>
            </a:endParaRPr>
          </a:p>
          <a:p>
            <a:endParaRPr lang="en-US" dirty="0">
              <a:latin typeface="Baskerville Old Face" panose="02020602080505020303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6307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43923-C804-A601-4253-2C1906A7203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Baskerville Old Face" panose="02020602080505020303" pitchFamily="18" charset="77"/>
              </a:rPr>
              <a:t>How Do I Get Started?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BA921-1865-5BD5-1B82-B9E5C42A6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665561" cy="4351338"/>
          </a:xfrm>
        </p:spPr>
        <p:txBody>
          <a:bodyPr/>
          <a:lstStyle/>
          <a:p>
            <a:r>
              <a:rPr lang="en-US" dirty="0">
                <a:latin typeface="Baskerville Old Face" panose="02020602080505020303" pitchFamily="18" charset="77"/>
              </a:rPr>
              <a:t>ALL protocol(s) must be submitted in </a:t>
            </a:r>
            <a:r>
              <a:rPr lang="en-US" b="1" dirty="0" err="1">
                <a:latin typeface="Baskerville Old Face" panose="02020602080505020303" pitchFamily="18" charset="77"/>
              </a:rPr>
              <a:t>iRIS</a:t>
            </a:r>
            <a:endParaRPr lang="en-US" b="1" dirty="0">
              <a:latin typeface="Baskerville Old Face" panose="02020602080505020303" pitchFamily="18" charset="77"/>
            </a:endParaRPr>
          </a:p>
          <a:p>
            <a:r>
              <a:rPr lang="en-US" dirty="0">
                <a:latin typeface="Baskerville Old Face" panose="02020602080505020303" pitchFamily="18" charset="77"/>
              </a:rPr>
              <a:t>Approval is needed BEFORE starting project</a:t>
            </a:r>
          </a:p>
          <a:p>
            <a:endParaRPr lang="en-US" dirty="0"/>
          </a:p>
        </p:txBody>
      </p:sp>
      <p:pic>
        <p:nvPicPr>
          <p:cNvPr id="4" name="Content Placeholder 10">
            <a:extLst>
              <a:ext uri="{FF2B5EF4-FFF2-40B4-BE49-F238E27FC236}">
                <a16:creationId xmlns:a16="http://schemas.microsoft.com/office/drawing/2014/main" id="{DE1FEBD7-F5BF-2D6E-6EE0-31ADDA38A55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1149" y="1920797"/>
            <a:ext cx="7257619" cy="4572078"/>
          </a:xfrm>
          <a:prstGeom prst="rect">
            <a:avLst/>
          </a:prstGeom>
        </p:spPr>
      </p:pic>
      <p:sp>
        <p:nvSpPr>
          <p:cNvPr id="5" name="Arrow: Down 2">
            <a:extLst>
              <a:ext uri="{FF2B5EF4-FFF2-40B4-BE49-F238E27FC236}">
                <a16:creationId xmlns:a16="http://schemas.microsoft.com/office/drawing/2014/main" id="{C293A5F2-B71A-2603-DFD0-E8DEA204C102}"/>
              </a:ext>
            </a:extLst>
          </p:cNvPr>
          <p:cNvSpPr/>
          <p:nvPr/>
        </p:nvSpPr>
        <p:spPr>
          <a:xfrm rot="10800000">
            <a:off x="5402980" y="2310460"/>
            <a:ext cx="469136" cy="98553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3">
            <a:extLst>
              <a:ext uri="{FF2B5EF4-FFF2-40B4-BE49-F238E27FC236}">
                <a16:creationId xmlns:a16="http://schemas.microsoft.com/office/drawing/2014/main" id="{BF883123-EAFB-1433-A211-6F93015EF7B6}"/>
              </a:ext>
            </a:extLst>
          </p:cNvPr>
          <p:cNvSpPr/>
          <p:nvPr/>
        </p:nvSpPr>
        <p:spPr>
          <a:xfrm rot="5400000">
            <a:off x="8086380" y="2194765"/>
            <a:ext cx="488165" cy="94712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48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511190D-9A45-065F-BCA3-ED8B92DB9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4200" y="457200"/>
            <a:ext cx="5943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64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o you gonna call? | WHO YOU GONNA CALL? RESEARCH COMPLIANCE! | image tagged in who you gonna call | made w/ Imgflip meme maker">
            <a:extLst>
              <a:ext uri="{FF2B5EF4-FFF2-40B4-BE49-F238E27FC236}">
                <a16:creationId xmlns:a16="http://schemas.microsoft.com/office/drawing/2014/main" id="{E3D71F1A-0E58-C30D-C3C0-02A078D20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1594" y="643466"/>
            <a:ext cx="9688812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54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t standing on grass&#10;&#10;Description automatically generated with low confidence">
            <a:extLst>
              <a:ext uri="{FF2B5EF4-FFF2-40B4-BE49-F238E27FC236}">
                <a16:creationId xmlns:a16="http://schemas.microsoft.com/office/drawing/2014/main" id="{17132D13-16B0-9E67-A1D2-A3B63121DD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75544" y="2519840"/>
            <a:ext cx="3470064" cy="26025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A cat lying on a cat tree&#10;&#10;Description automatically generated with low confidence">
            <a:extLst>
              <a:ext uri="{FF2B5EF4-FFF2-40B4-BE49-F238E27FC236}">
                <a16:creationId xmlns:a16="http://schemas.microsoft.com/office/drawing/2014/main" id="{8F32FB37-FBC5-337A-4758-AE861431A4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226286" y="3857092"/>
            <a:ext cx="3424732" cy="25685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A cat lying on a tile floor&#10;&#10;Description automatically generated with low confidence">
            <a:extLst>
              <a:ext uri="{FF2B5EF4-FFF2-40B4-BE49-F238E27FC236}">
                <a16:creationId xmlns:a16="http://schemas.microsoft.com/office/drawing/2014/main" id="{D04F616E-5E87-C8EC-77C7-84492CFCC63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631694" y="2519841"/>
            <a:ext cx="3470063" cy="26025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85F003-E526-B517-9E74-44677EB40EC7}"/>
              </a:ext>
            </a:extLst>
          </p:cNvPr>
          <p:cNvSpPr txBox="1"/>
          <p:nvPr/>
        </p:nvSpPr>
        <p:spPr>
          <a:xfrm>
            <a:off x="1524001" y="631014"/>
            <a:ext cx="9143999" cy="126188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SCENARIOS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Are they covered and by which committee(s)?</a:t>
            </a:r>
          </a:p>
        </p:txBody>
      </p:sp>
    </p:spTree>
    <p:extLst>
      <p:ext uri="{BB962C8B-B14F-4D97-AF65-F5344CB8AC3E}">
        <p14:creationId xmlns:p14="http://schemas.microsoft.com/office/powerpoint/2010/main" val="200018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10EB2E-F9A1-989F-6431-62BC019EBBF6}"/>
              </a:ext>
            </a:extLst>
          </p:cNvPr>
          <p:cNvSpPr txBox="1"/>
          <p:nvPr/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Petting a campus cat</a:t>
            </a:r>
          </a:p>
        </p:txBody>
      </p:sp>
      <p:pic>
        <p:nvPicPr>
          <p:cNvPr id="2" name="Picture 1" descr="A picture containing tree, person, outdoor&#10;&#10;Description automatically generated">
            <a:extLst>
              <a:ext uri="{FF2B5EF4-FFF2-40B4-BE49-F238E27FC236}">
                <a16:creationId xmlns:a16="http://schemas.microsoft.com/office/drawing/2014/main" id="{6AB45E0E-CC45-10F3-E455-D8327230AA4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383296" y="1339558"/>
            <a:ext cx="5568739" cy="4176554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110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2973AF11-3357-066F-AF9C-D6C76E2BA4E7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901440" y="617220"/>
            <a:ext cx="1036320" cy="51816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639525E-B034-6E6C-9234-9DB4B165A87E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58240" y="2270760"/>
            <a:ext cx="2316480" cy="231648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E3AAD57-1A7A-529C-38B2-231E20CCF46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901440" y="2571750"/>
            <a:ext cx="7315199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5B5B5B"/>
                </a:solidFill>
              </a:rPr>
              <a:t>Which Research Compliance Office would need to oversee this activity?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172B8E1-084E-DFB3-44C6-7F21BDD2F71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286500" y="430530"/>
            <a:ext cx="5524500" cy="891540"/>
          </a:xfrm>
          <a:prstGeom prst="roundRect">
            <a:avLst/>
          </a:prstGeom>
          <a:solidFill>
            <a:srgbClr val="F4F4F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500" rIns="1143000" rtlCol="0" anchor="ctr">
            <a:normAutofit/>
          </a:bodyPr>
          <a:lstStyle/>
          <a:p>
            <a:r>
              <a:rPr lang="en-US" sz="2000">
                <a:solidFill>
                  <a:srgbClr val="5B5B5B"/>
                </a:solidFill>
              </a:rPr>
              <a:t>Please download and install the Slido app on all computers you use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6B8F7FB-8CC6-19A7-0A5F-EB77DAFB9DD9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826048" y="577634"/>
            <a:ext cx="597332" cy="59733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2DF4B31-6F2B-38ED-E996-32139C60593B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901440" y="6032500"/>
            <a:ext cx="7315199" cy="51816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sz="2200" b="1">
                <a:solidFill>
                  <a:srgbClr val="5B5B5B"/>
                </a:solidFill>
              </a:rPr>
              <a:t>ⓘ</a:t>
            </a:r>
            <a:r>
              <a:rPr lang="en-US" sz="20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920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5.0.0"/>
  <p:tag name="SLIDO_PRESENTATION_ID" val="451c69e3-c94a-468f-ab84-5750e4b200df"/>
  <p:tag name="SLIDO_EVENT_UUID" val="18310420-36a5-4498-896a-73d669764344"/>
  <p:tag name="SLIDO_EVENT_SECTION_UUID" val="ea5a32c0-35e5-4af9-9c79-ae3be5b2eb9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TYPE" val="SlidoPoll"/>
  <p:tag name="SLIDO_POLL_UUID" val="2c5a56d9-bc3d-4614-a553-c5860a834813"/>
  <p:tag name="SLIDO_TIMELINE" val="W3sic2hvd1Jlc3VsdHMiOmZhbHNlLCJzaG93Q29ycmVjdEFuc3dlcnMiOmZhbHNlLCJwb2xsUXVlc3Rpb25VdWlkIjoiZWEwMjc3ZDYtZjZkZi00ZjQ4LWEyYTctYWUxNGU0YmQyN2Y0In0seyJzaG93UmVzdWx0cyI6dHJ1ZSwicG9sbFF1ZXN0aW9uVXVpZCI6ImVhMDI3N2Q2LWY2ZGYtNGY0OC1hMmE3LWFlMTRlNGJkMjdmNCIsInNob3dDb3JyZWN0QW5zd2VycyI6dHJ1ZX1d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TYPE" val="SlidoPoll"/>
  <p:tag name="SLIDO_POLL_UUID" val="e14afccf-81c8-49d0-b412-3d8fe1b59cc8"/>
  <p:tag name="SLIDO_TIMELINE" val="W3sic2hvd1Jlc3VsdHMiOmZhbHNlLCJzaG93Q29ycmVjdEFuc3dlcnMiOmZhbHNlLCJwb2xsUXVlc3Rpb25VdWlkIjoiYmYwMDU3YjgtMmY0MC00YTA0LThkMjgtM2QzZmQ3MDE3ODZiIn0seyJzaG93UmVzdWx0cyI6dHJ1ZSwic2hvd0NvcnJlY3RBbnN3ZXJzIjp0cnVlLCJwb2xsUXVlc3Rpb25VdWlkIjoiYmYwMDU3YjgtMmY0MC00YTA0LThkMjgtM2QzZmQ3MDE3ODZiIn1d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TYPE" val="SlidoPoll"/>
  <p:tag name="SLIDO_POLL_UUID" val="9c773667-a530-4701-bb96-39b457a0da74"/>
  <p:tag name="SLIDO_TIMELINE" val="W3sic2hvd1Jlc3VsdHMiOmZhbHNlLCJzaG93Q29ycmVjdEFuc3dlcnMiOmZhbHNlLCJwb2xsUXVlc3Rpb25VdWlkIjoiNDI5YzEyYmMtZmRiZC00MjExLThiYzMtMjkwZjQyZGVlMTgzIn0seyJzaG93UmVzdWx0cyI6dHJ1ZSwic2hvd0NvcnJlY3RBbnN3ZXJzIjp0cnVlLCJwb2xsUXVlc3Rpb25VdWlkIjoiNDI5YzEyYmMtZmRiZC00MjExLThiYzMtMjkwZjQyZGVlMTgzIn1d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5A7A538-01CF-4F4C-A7E2-706256815517}">
  <we:reference id="wa200006038" version="1.0.0.3" store="en-US" storeType="OMEX"/>
  <we:alternateReferences>
    <we:reference id="wa200006038" version="1.0.0.3" store="en-US" storeType="OMEX"/>
  </we:alternateReferences>
  <we:properties>
    <we:property name="pptx_export_from_biorender" value="false"/>
  </we:properties>
  <we:bindings/>
  <we:snapshot xmlns:r="http://schemas.openxmlformats.org/officeDocument/2006/relationships"/>
  <we:extLst>
    <a:ext xmlns:a="http://schemas.openxmlformats.org/drawingml/2006/main" uri="{0858819E-0033-43BF-8937-05EC82904868}">
      <we:backgroundApp state="1" runtimeId="Taskpane.Url"/>
    </a:ext>
  </we:extLst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771a85ba-0bf5-4160-971e-b46dc3cdc6a4" xsi:nil="true"/>
    <SharedWithUsers xmlns="43554816-6fb1-413a-8c28-4314a46b7621">
      <UserInfo>
        <DisplayName/>
        <AccountId xsi:nil="true"/>
        <AccountType/>
      </UserInfo>
    </SharedWithUsers>
    <lcf76f155ced4ddcb4097134ff3c332f xmlns="771a85ba-0bf5-4160-971e-b46dc3cdc6a4">
      <Terms xmlns="http://schemas.microsoft.com/office/infopath/2007/PartnerControls"/>
    </lcf76f155ced4ddcb4097134ff3c332f>
    <TaxCatchAll xmlns="43554816-6fb1-413a-8c28-4314a46b762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AFCD9760B3AE40927E074FFF293EF4" ma:contentTypeVersion="18" ma:contentTypeDescription="Create a new document." ma:contentTypeScope="" ma:versionID="0f847490d87bd442266aa628aab1b95d">
  <xsd:schema xmlns:xsd="http://www.w3.org/2001/XMLSchema" xmlns:xs="http://www.w3.org/2001/XMLSchema" xmlns:p="http://schemas.microsoft.com/office/2006/metadata/properties" xmlns:ns2="771a85ba-0bf5-4160-971e-b46dc3cdc6a4" xmlns:ns3="43554816-6fb1-413a-8c28-4314a46b7621" targetNamespace="http://schemas.microsoft.com/office/2006/metadata/properties" ma:root="true" ma:fieldsID="198dec8bcadb372dd9a65b6d3a4a09c2" ns2:_="" ns3:_="">
    <xsd:import namespace="771a85ba-0bf5-4160-971e-b46dc3cdc6a4"/>
    <xsd:import namespace="43554816-6fb1-413a-8c28-4314a46b76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1a85ba-0bf5-4160-971e-b46dc3cdc6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31a9f2b-31ec-4979-96c8-dd65772325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554816-6fb1-413a-8c28-4314a46b7621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4f54337-f7f0-46b2-ae85-afaf25ce57d9}" ma:internalName="TaxCatchAll" ma:showField="CatchAllData" ma:web="43554816-6fb1-413a-8c28-4314a46b76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4B0804-4358-4DAC-93BB-00A9B43AE9B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1D19BCC-7418-4D55-A73C-379E1841E7CB}">
  <ds:schemaRefs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dcmitype/"/>
    <ds:schemaRef ds:uri="http://purl.org/dc/terms/"/>
    <ds:schemaRef ds:uri="43554816-6fb1-413a-8c28-4314a46b7621"/>
    <ds:schemaRef ds:uri="771a85ba-0bf5-4160-971e-b46dc3cdc6a4"/>
  </ds:schemaRefs>
</ds:datastoreItem>
</file>

<file path=customXml/itemProps3.xml><?xml version="1.0" encoding="utf-8"?>
<ds:datastoreItem xmlns:ds="http://schemas.openxmlformats.org/officeDocument/2006/customXml" ds:itemID="{C8723024-F5CC-48C3-80FE-F95CBFA1B9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1a85ba-0bf5-4160-971e-b46dc3cdc6a4"/>
    <ds:schemaRef ds:uri="43554816-6fb1-413a-8c28-4314a46b76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13175</TotalTime>
  <Words>419</Words>
  <Application>Microsoft Macintosh PowerPoint</Application>
  <PresentationFormat>Widescreen</PresentationFormat>
  <Paragraphs>53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Baskerville Old Face</vt:lpstr>
      <vt:lpstr>Calibri Light</vt:lpstr>
      <vt:lpstr>Arial</vt:lpstr>
      <vt:lpstr>Office Theme</vt:lpstr>
      <vt:lpstr>PowerPoint Presentation</vt:lpstr>
      <vt:lpstr>What does the Office of Research Compliance (ORC) do?</vt:lpstr>
      <vt:lpstr>What is Covered by ORC?</vt:lpstr>
      <vt:lpstr>How Do I Get Started?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Island University:  A Culture of Innovation</dc:title>
  <dc:creator>Edit</dc:creator>
  <cp:lastModifiedBy>Donaldson, Janet</cp:lastModifiedBy>
  <cp:revision>152</cp:revision>
  <dcterms:created xsi:type="dcterms:W3CDTF">2021-09-27T17:20:44Z</dcterms:created>
  <dcterms:modified xsi:type="dcterms:W3CDTF">2024-11-11T02:37:51Z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lpwstr>1135100.00000000</vt:lpwstr>
  </property>
  <property fmtid="{D5CDD505-2E9C-101B-9397-08002B2CF9AE}" pid="3" name="ContentTypeId">
    <vt:lpwstr>0x01010052AFCD9760B3AE40927E074FFF293EF4</vt:lpwstr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</Properties>
</file>