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257" r:id="rId2"/>
  </p:sldIdLst>
  <p:sldSz cx="21945600" cy="3291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B5CA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266"/>
    <p:restoredTop sz="97746"/>
  </p:normalViewPr>
  <p:slideViewPr>
    <p:cSldViewPr snapToGrid="0">
      <p:cViewPr varScale="1">
        <p:scale>
          <a:sx n="43" d="100"/>
          <a:sy n="43" d="100"/>
        </p:scale>
        <p:origin x="6800" y="37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notesViewPr>
    <p:cSldViewPr snapToGrid="0">
      <p:cViewPr varScale="1">
        <p:scale>
          <a:sx n="161" d="100"/>
          <a:sy n="161" d="100"/>
        </p:scale>
        <p:origin x="5480" y="20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rgbClr val="0067C5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4A4-9246-A3F1-DFB0F061E5F5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rgbClr val="007F3E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F4A4-9246-A3F1-DFB0F061E5F5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rgbClr val="005DB8">
                <a:alpha val="74902"/>
              </a:srgb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F4A4-9246-A3F1-DFB0F061E5F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64958895"/>
        <c:axId val="1364387679"/>
      </c:barChart>
      <c:catAx>
        <c:axId val="1364958895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64387679"/>
        <c:crosses val="autoZero"/>
        <c:auto val="1"/>
        <c:lblAlgn val="ctr"/>
        <c:lblOffset val="100"/>
        <c:noMultiLvlLbl val="0"/>
      </c:catAx>
      <c:valAx>
        <c:axId val="1364387679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64958895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egendEntry>
        <c:idx val="2"/>
        <c:txPr>
          <a:bodyPr rot="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legendEntry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rgbClr val="00833F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78D3-6B47-9843-129C7E5691C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rgbClr val="005DB8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78D3-6B47-9843-129C7E5691C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rgbClr val="005DB8">
                  <a:alpha val="72941"/>
                </a:srgbClr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78D3-6B47-9843-129C7E5691C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2074385391"/>
        <c:axId val="1628707663"/>
      </c:lineChart>
      <c:catAx>
        <c:axId val="207438539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28707663"/>
        <c:crosses val="autoZero"/>
        <c:auto val="1"/>
        <c:lblAlgn val="ctr"/>
        <c:lblOffset val="100"/>
        <c:noMultiLvlLbl val="0"/>
      </c:catAx>
      <c:valAx>
        <c:axId val="1628707663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74385391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colors2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E267CC8-9CB7-C54B-9701-34D816EF3C65}" type="datetimeFigureOut">
              <a:rPr lang="en-US" smtClean="0"/>
              <a:t>2/24/25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00300" y="1143000"/>
            <a:ext cx="2057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052F9CF-D456-8648-B6E6-DBB362099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22428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052F9CF-D456-8648-B6E6-DBB3620992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8547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5387342"/>
            <a:ext cx="18653760" cy="11460480"/>
          </a:xfrm>
        </p:spPr>
        <p:txBody>
          <a:bodyPr anchor="b"/>
          <a:lstStyle>
            <a:lvl1pPr algn="ctr"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17289782"/>
            <a:ext cx="16459200" cy="7947658"/>
          </a:xfrm>
        </p:spPr>
        <p:txBody>
          <a:bodyPr/>
          <a:lstStyle>
            <a:lvl1pPr marL="0" indent="0" algn="ctr">
              <a:buNone/>
              <a:defRPr sz="5760"/>
            </a:lvl1pPr>
            <a:lvl2pPr marL="1097280" indent="0" algn="ctr">
              <a:buNone/>
              <a:defRPr sz="4800"/>
            </a:lvl2pPr>
            <a:lvl3pPr marL="2194560" indent="0" algn="ctr">
              <a:buNone/>
              <a:defRPr sz="4320"/>
            </a:lvl3pPr>
            <a:lvl4pPr marL="3291840" indent="0" algn="ctr">
              <a:buNone/>
              <a:defRPr sz="3840"/>
            </a:lvl4pPr>
            <a:lvl5pPr marL="4389120" indent="0" algn="ctr">
              <a:buNone/>
              <a:defRPr sz="3840"/>
            </a:lvl5pPr>
            <a:lvl6pPr marL="5486400" indent="0" algn="ctr">
              <a:buNone/>
              <a:defRPr sz="3840"/>
            </a:lvl6pPr>
            <a:lvl7pPr marL="6583680" indent="0" algn="ctr">
              <a:buNone/>
              <a:defRPr sz="3840"/>
            </a:lvl7pPr>
            <a:lvl8pPr marL="7680960" indent="0" algn="ctr">
              <a:buNone/>
              <a:defRPr sz="3840"/>
            </a:lvl8pPr>
            <a:lvl9pPr marL="8778240" indent="0" algn="ctr">
              <a:buNone/>
              <a:defRPr sz="38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14809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86556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704821" y="1752600"/>
            <a:ext cx="4732020" cy="2789682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08761" y="1752600"/>
            <a:ext cx="13921740" cy="2789682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6798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9816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7331" y="8206749"/>
            <a:ext cx="18928080" cy="13693138"/>
          </a:xfrm>
        </p:spPr>
        <p:txBody>
          <a:bodyPr anchor="b"/>
          <a:lstStyle>
            <a:lvl1pPr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7331" y="22029429"/>
            <a:ext cx="18928080" cy="7200898"/>
          </a:xfrm>
        </p:spPr>
        <p:txBody>
          <a:bodyPr/>
          <a:lstStyle>
            <a:lvl1pPr marL="0" indent="0">
              <a:buNone/>
              <a:defRPr sz="5760">
                <a:solidFill>
                  <a:schemeClr val="tx1"/>
                </a:solidFill>
              </a:defRPr>
            </a:lvl1pPr>
            <a:lvl2pPr marL="109728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2pPr>
            <a:lvl3pPr marL="2194560" indent="0">
              <a:buNone/>
              <a:defRPr sz="4320">
                <a:solidFill>
                  <a:schemeClr val="tx1">
                    <a:tint val="75000"/>
                  </a:schemeClr>
                </a:solidFill>
              </a:defRPr>
            </a:lvl3pPr>
            <a:lvl4pPr marL="32918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4pPr>
            <a:lvl5pPr marL="438912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5pPr>
            <a:lvl6pPr marL="548640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6pPr>
            <a:lvl7pPr marL="658368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7pPr>
            <a:lvl8pPr marL="768096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8pPr>
            <a:lvl9pPr marL="87782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52957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08760" y="8763000"/>
            <a:ext cx="9326880" cy="208864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09960" y="8763000"/>
            <a:ext cx="9326880" cy="208864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1924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8" y="1752607"/>
            <a:ext cx="18928080" cy="6362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1621" y="8069582"/>
            <a:ext cx="9284016" cy="3954778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1621" y="12024360"/>
            <a:ext cx="9284016" cy="176860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09961" y="8069582"/>
            <a:ext cx="9329738" cy="3954778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09961" y="12024360"/>
            <a:ext cx="9329738" cy="176860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26463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90365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81318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2194560"/>
            <a:ext cx="7078027" cy="7680960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29738" y="4739647"/>
            <a:ext cx="11109960" cy="23393400"/>
          </a:xfrm>
        </p:spPr>
        <p:txBody>
          <a:bodyPr/>
          <a:lstStyle>
            <a:lvl1pPr>
              <a:defRPr sz="7680"/>
            </a:lvl1pPr>
            <a:lvl2pPr>
              <a:defRPr sz="6720"/>
            </a:lvl2pPr>
            <a:lvl3pPr>
              <a:defRPr sz="576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9875520"/>
            <a:ext cx="7078027" cy="18295622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5774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2194560"/>
            <a:ext cx="7078027" cy="7680960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329738" y="4739647"/>
            <a:ext cx="11109960" cy="23393400"/>
          </a:xfrm>
        </p:spPr>
        <p:txBody>
          <a:bodyPr anchor="t"/>
          <a:lstStyle>
            <a:lvl1pPr marL="0" indent="0">
              <a:buNone/>
              <a:defRPr sz="7680"/>
            </a:lvl1pPr>
            <a:lvl2pPr marL="1097280" indent="0">
              <a:buNone/>
              <a:defRPr sz="6720"/>
            </a:lvl2pPr>
            <a:lvl3pPr marL="2194560" indent="0">
              <a:buNone/>
              <a:defRPr sz="5760"/>
            </a:lvl3pPr>
            <a:lvl4pPr marL="3291840" indent="0">
              <a:buNone/>
              <a:defRPr sz="4800"/>
            </a:lvl4pPr>
            <a:lvl5pPr marL="4389120" indent="0">
              <a:buNone/>
              <a:defRPr sz="4800"/>
            </a:lvl5pPr>
            <a:lvl6pPr marL="5486400" indent="0">
              <a:buNone/>
              <a:defRPr sz="4800"/>
            </a:lvl6pPr>
            <a:lvl7pPr marL="6583680" indent="0">
              <a:buNone/>
              <a:defRPr sz="4800"/>
            </a:lvl7pPr>
            <a:lvl8pPr marL="7680960" indent="0">
              <a:buNone/>
              <a:defRPr sz="4800"/>
            </a:lvl8pPr>
            <a:lvl9pPr marL="8778240" indent="0">
              <a:buNone/>
              <a:defRPr sz="4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9875520"/>
            <a:ext cx="7078027" cy="18295622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50762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08760" y="1752607"/>
            <a:ext cx="18928080" cy="6362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08760" y="8763000"/>
            <a:ext cx="18928080" cy="2088642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8760" y="30510487"/>
            <a:ext cx="4937760" cy="1752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F37ED9-8F7B-D349-ACF9-E1D28D22D3FF}" type="datetimeFigureOut">
              <a:rPr lang="en-US" smtClean="0"/>
              <a:t>2/24/25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269480" y="30510487"/>
            <a:ext cx="7406640" cy="1752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499080" y="30510487"/>
            <a:ext cx="4937760" cy="1752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4DCA24-E99B-7646-8F1B-CD8A420F41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88564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194560" rtl="0" eaLnBrk="1" latinLnBrk="0" hangingPunct="1">
        <a:lnSpc>
          <a:spcPct val="90000"/>
        </a:lnSpc>
        <a:spcBef>
          <a:spcPct val="0"/>
        </a:spcBef>
        <a:buNone/>
        <a:defRPr sz="105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219456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6720" kern="1200">
          <a:solidFill>
            <a:schemeClr val="tx1"/>
          </a:solidFill>
          <a:latin typeface="+mn-lt"/>
          <a:ea typeface="+mn-ea"/>
          <a:cs typeface="+mn-cs"/>
        </a:defRPr>
      </a:lvl1pPr>
      <a:lvl2pPr marL="16459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576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8404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93776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603504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71323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82296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93268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2pPr>
      <a:lvl3pPr marL="21945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3pPr>
      <a:lvl4pPr marL="32918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38912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548640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65836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76809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87782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7" Type="http://schemas.openxmlformats.org/officeDocument/2006/relationships/image" Target="../media/image3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6" Type="http://schemas.openxmlformats.org/officeDocument/2006/relationships/chart" Target="../charts/chart2.xml"/><Relationship Id="rId5" Type="http://schemas.openxmlformats.org/officeDocument/2006/relationships/chart" Target="../charts/chart1.x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le 1">
            <a:extLst>
              <a:ext uri="{FF2B5EF4-FFF2-40B4-BE49-F238E27FC236}">
                <a16:creationId xmlns:a16="http://schemas.microsoft.com/office/drawing/2014/main" id="{3B1A6921-5A87-AEAC-2414-1328F7D805EE}"/>
              </a:ext>
            </a:extLst>
          </p:cNvPr>
          <p:cNvSpPr txBox="1">
            <a:spLocks/>
          </p:cNvSpPr>
          <p:nvPr/>
        </p:nvSpPr>
        <p:spPr>
          <a:xfrm>
            <a:off x="182880" y="5385944"/>
            <a:ext cx="10488799" cy="81951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329184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1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b="1" spc="200" dirty="0">
                <a:solidFill>
                  <a:srgbClr val="1B5CAF"/>
                </a:solidFill>
                <a:latin typeface="Gibson Light" panose="02000000000000000000" pitchFamily="2" charset="77"/>
              </a:rPr>
              <a:t>SECTION HEADER</a:t>
            </a:r>
          </a:p>
        </p:txBody>
      </p:sp>
      <p:sp>
        <p:nvSpPr>
          <p:cNvPr id="17" name="Content Placeholder 2">
            <a:extLst>
              <a:ext uri="{FF2B5EF4-FFF2-40B4-BE49-F238E27FC236}">
                <a16:creationId xmlns:a16="http://schemas.microsoft.com/office/drawing/2014/main" id="{276E63A4-4BCC-73BC-FA42-64CB844E9CA4}"/>
              </a:ext>
            </a:extLst>
          </p:cNvPr>
          <p:cNvSpPr txBox="1">
            <a:spLocks/>
          </p:cNvSpPr>
          <p:nvPr/>
        </p:nvSpPr>
        <p:spPr>
          <a:xfrm>
            <a:off x="531222" y="6696445"/>
            <a:ext cx="10488804" cy="434025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ctr" defTabSz="3291840" rtl="0" eaLnBrk="1" latinLnBrk="0" hangingPunct="1">
              <a:lnSpc>
                <a:spcPct val="90000"/>
              </a:lnSpc>
              <a:spcBef>
                <a:spcPts val="3600"/>
              </a:spcBef>
              <a:buFont typeface="Arial" panose="020B0604020202020204" pitchFamily="34" charset="0"/>
              <a:buNone/>
              <a:defRPr sz="864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64592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7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29184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648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93776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658368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822960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987552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152144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316736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00000"/>
              </a:lnSpc>
            </a:pP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Lorem ipsum dolor sit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dolore magna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aliquam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erat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volutpat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. Ut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wisi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enim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ad minim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veniam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quis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nostru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exerci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tation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ullamcorper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suscipit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lobortis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nisl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aliquip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ex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ea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commodo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consequat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. Duis autem vel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eum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iriure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dolor in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hendrerit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in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vulputate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velit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esse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molestie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consequat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vel illum dolore</a:t>
            </a:r>
          </a:p>
          <a:p>
            <a:pPr algn="l">
              <a:lnSpc>
                <a:spcPct val="100000"/>
              </a:lnSpc>
            </a:pP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Lorem ipsum dolor sit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dolore magna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aliquam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erat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volutpat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. Ut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wisi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enim</a:t>
            </a:r>
            <a:r>
              <a:rPr lang="en-US" sz="2200" dirty="0">
                <a:solidFill>
                  <a:prstClr val="black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ad</a:t>
            </a:r>
            <a:endParaRPr lang="en-US" sz="2200" dirty="0">
              <a:latin typeface="Gotham" pitchFamily="2" charset="0"/>
              <a:ea typeface="Gibson Book" pitchFamily="2" charset="77"/>
              <a:cs typeface="Gotham" pitchFamily="2" charset="0"/>
            </a:endParaRPr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797D9070-72AE-C118-4570-3D86BBB2F6BB}"/>
              </a:ext>
            </a:extLst>
          </p:cNvPr>
          <p:cNvCxnSpPr>
            <a:cxnSpLocks/>
          </p:cNvCxnSpPr>
          <p:nvPr/>
        </p:nvCxnSpPr>
        <p:spPr>
          <a:xfrm>
            <a:off x="2451972" y="6232481"/>
            <a:ext cx="5997954" cy="1"/>
          </a:xfrm>
          <a:prstGeom prst="line">
            <a:avLst/>
          </a:prstGeom>
          <a:ln w="38100">
            <a:solidFill>
              <a:srgbClr val="0067C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Title 1">
            <a:extLst>
              <a:ext uri="{FF2B5EF4-FFF2-40B4-BE49-F238E27FC236}">
                <a16:creationId xmlns:a16="http://schemas.microsoft.com/office/drawing/2014/main" id="{A092D85F-57BD-2EA6-941E-D42F3400536A}"/>
              </a:ext>
            </a:extLst>
          </p:cNvPr>
          <p:cNvSpPr txBox="1">
            <a:spLocks/>
          </p:cNvSpPr>
          <p:nvPr/>
        </p:nvSpPr>
        <p:spPr>
          <a:xfrm>
            <a:off x="82304" y="11400766"/>
            <a:ext cx="10488799" cy="81951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329184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1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b="1" spc="200" dirty="0">
                <a:solidFill>
                  <a:srgbClr val="1B5CAF"/>
                </a:solidFill>
                <a:latin typeface="Gibson Light" panose="02000000000000000000" pitchFamily="2" charset="77"/>
              </a:rPr>
              <a:t>SECTION HEADER</a:t>
            </a: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8C68067B-7674-78E3-B09D-9A4A97199222}"/>
              </a:ext>
            </a:extLst>
          </p:cNvPr>
          <p:cNvCxnSpPr>
            <a:cxnSpLocks/>
          </p:cNvCxnSpPr>
          <p:nvPr/>
        </p:nvCxnSpPr>
        <p:spPr>
          <a:xfrm>
            <a:off x="2338334" y="12247303"/>
            <a:ext cx="5997954" cy="1"/>
          </a:xfrm>
          <a:prstGeom prst="line">
            <a:avLst/>
          </a:prstGeom>
          <a:ln w="38100">
            <a:solidFill>
              <a:srgbClr val="0067C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4" name="TextBox 33">
            <a:extLst>
              <a:ext uri="{FF2B5EF4-FFF2-40B4-BE49-F238E27FC236}">
                <a16:creationId xmlns:a16="http://schemas.microsoft.com/office/drawing/2014/main" id="{7894325A-5011-7D07-2729-8D47CEF2D48C}"/>
              </a:ext>
            </a:extLst>
          </p:cNvPr>
          <p:cNvSpPr txBox="1"/>
          <p:nvPr/>
        </p:nvSpPr>
        <p:spPr>
          <a:xfrm>
            <a:off x="603477" y="16665948"/>
            <a:ext cx="6793453" cy="521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Gibson Medium" pitchFamily="2" charset="77"/>
                <a:ea typeface="Gibson Medium" pitchFamily="2" charset="77"/>
              </a:rPr>
              <a:t>Your Chart/Table Title Here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0BDDFB29-7554-4CA4-0B26-5C1BB88E7663}"/>
              </a:ext>
            </a:extLst>
          </p:cNvPr>
          <p:cNvSpPr txBox="1"/>
          <p:nvPr/>
        </p:nvSpPr>
        <p:spPr>
          <a:xfrm>
            <a:off x="531222" y="12831370"/>
            <a:ext cx="10137708" cy="3745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</a:p>
          <a:p>
            <a:endParaRPr lang="en-US" sz="2200" dirty="0">
              <a:latin typeface="Gotham" pitchFamily="2" charset="0"/>
              <a:ea typeface="Gibson Book" pitchFamily="2" charset="77"/>
              <a:cs typeface="Gotham" pitchFamily="2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dolore magna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aliquam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erat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volutpat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Ut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wisi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enim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ad minim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veniam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quis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nostru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exerci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tation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ullamcorper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suscipit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lobortis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nisl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aliquip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ex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ea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commodo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consequat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Duis autem vel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eum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iriure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dolor in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hendrerit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in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vulputate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velit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esse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molestie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consequat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vel illum dolore</a:t>
            </a:r>
          </a:p>
          <a:p>
            <a:endParaRPr lang="en-US" dirty="0"/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02DBA64F-077A-9501-965E-3C88150CFDC6}"/>
              </a:ext>
            </a:extLst>
          </p:cNvPr>
          <p:cNvSpPr/>
          <p:nvPr/>
        </p:nvSpPr>
        <p:spPr>
          <a:xfrm>
            <a:off x="603477" y="27283265"/>
            <a:ext cx="10081264" cy="4659446"/>
          </a:xfrm>
          <a:prstGeom prst="rect">
            <a:avLst/>
          </a:prstGeom>
          <a:solidFill>
            <a:srgbClr val="0067C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itle 1">
            <a:extLst>
              <a:ext uri="{FF2B5EF4-FFF2-40B4-BE49-F238E27FC236}">
                <a16:creationId xmlns:a16="http://schemas.microsoft.com/office/drawing/2014/main" id="{9D7EF247-2645-48B6-9CDD-384A3FBD8354}"/>
              </a:ext>
            </a:extLst>
          </p:cNvPr>
          <p:cNvSpPr txBox="1">
            <a:spLocks/>
          </p:cNvSpPr>
          <p:nvPr/>
        </p:nvSpPr>
        <p:spPr>
          <a:xfrm>
            <a:off x="339155" y="27440727"/>
            <a:ext cx="10515600" cy="821611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329184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1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b="1" spc="200" dirty="0">
                <a:solidFill>
                  <a:schemeClr val="bg1"/>
                </a:solidFill>
                <a:latin typeface="Gibson Light" panose="02000000000000000000" pitchFamily="2" charset="77"/>
              </a:rPr>
              <a:t>SECTION HEADER</a:t>
            </a:r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031A6C51-325D-34B9-5A51-7B8A718EF832}"/>
              </a:ext>
            </a:extLst>
          </p:cNvPr>
          <p:cNvCxnSpPr>
            <a:cxnSpLocks/>
          </p:cNvCxnSpPr>
          <p:nvPr/>
        </p:nvCxnSpPr>
        <p:spPr>
          <a:xfrm>
            <a:off x="2595185" y="28287264"/>
            <a:ext cx="6099858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9971DE3C-6AE0-138C-E602-C53F506E009D}"/>
              </a:ext>
            </a:extLst>
          </p:cNvPr>
          <p:cNvSpPr txBox="1"/>
          <p:nvPr/>
        </p:nvSpPr>
        <p:spPr>
          <a:xfrm>
            <a:off x="780851" y="28754788"/>
            <a:ext cx="9748688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Lorem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laoreetLorem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 Lorem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</a:p>
        </p:txBody>
      </p:sp>
      <p:sp>
        <p:nvSpPr>
          <p:cNvPr id="44" name="Title 1">
            <a:extLst>
              <a:ext uri="{FF2B5EF4-FFF2-40B4-BE49-F238E27FC236}">
                <a16:creationId xmlns:a16="http://schemas.microsoft.com/office/drawing/2014/main" id="{A2896D89-4179-5C0C-B000-7EEEC8C04D92}"/>
              </a:ext>
            </a:extLst>
          </p:cNvPr>
          <p:cNvSpPr txBox="1">
            <a:spLocks/>
          </p:cNvSpPr>
          <p:nvPr/>
        </p:nvSpPr>
        <p:spPr>
          <a:xfrm>
            <a:off x="11008418" y="5415230"/>
            <a:ext cx="10515600" cy="821611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329184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1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b="1" spc="200" dirty="0">
                <a:solidFill>
                  <a:srgbClr val="1B5CAF"/>
                </a:solidFill>
                <a:latin typeface="Gibson Light" panose="02000000000000000000" pitchFamily="2" charset="77"/>
              </a:rPr>
              <a:t>SECTION HEADER</a:t>
            </a:r>
          </a:p>
        </p:txBody>
      </p: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71A54369-168E-57DC-CF24-E1B1009D634A}"/>
              </a:ext>
            </a:extLst>
          </p:cNvPr>
          <p:cNvCxnSpPr>
            <a:cxnSpLocks/>
          </p:cNvCxnSpPr>
          <p:nvPr/>
        </p:nvCxnSpPr>
        <p:spPr>
          <a:xfrm>
            <a:off x="13277510" y="6261767"/>
            <a:ext cx="6099858" cy="0"/>
          </a:xfrm>
          <a:prstGeom prst="line">
            <a:avLst/>
          </a:prstGeom>
          <a:ln w="38100">
            <a:solidFill>
              <a:srgbClr val="0067C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6" name="Content Placeholder 2">
            <a:extLst>
              <a:ext uri="{FF2B5EF4-FFF2-40B4-BE49-F238E27FC236}">
                <a16:creationId xmlns:a16="http://schemas.microsoft.com/office/drawing/2014/main" id="{BCBC7A3D-987A-D7D9-B54E-347F687BFCA1}"/>
              </a:ext>
            </a:extLst>
          </p:cNvPr>
          <p:cNvSpPr txBox="1">
            <a:spLocks/>
          </p:cNvSpPr>
          <p:nvPr/>
        </p:nvSpPr>
        <p:spPr>
          <a:xfrm>
            <a:off x="11371231" y="11385928"/>
            <a:ext cx="10007756" cy="821611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3291840" rtl="0" eaLnBrk="1" latinLnBrk="0" hangingPunct="1">
              <a:lnSpc>
                <a:spcPct val="90000"/>
              </a:lnSpc>
              <a:spcBef>
                <a:spcPts val="3600"/>
              </a:spcBef>
              <a:buFont typeface="Arial" panose="020B0604020202020204" pitchFamily="34" charset="0"/>
              <a:buNone/>
              <a:defRPr sz="864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64592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7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29184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648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93776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658368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822960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987552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152144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316736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.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DCF8036-28DB-9ABB-33D3-36F69E1652D9}"/>
              </a:ext>
            </a:extLst>
          </p:cNvPr>
          <p:cNvSpPr/>
          <p:nvPr/>
        </p:nvSpPr>
        <p:spPr>
          <a:xfrm>
            <a:off x="11371231" y="18356252"/>
            <a:ext cx="10007756" cy="7742882"/>
          </a:xfrm>
          <a:prstGeom prst="rect">
            <a:avLst/>
          </a:prstGeom>
          <a:solidFill>
            <a:srgbClr val="007F3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itle 1">
            <a:extLst>
              <a:ext uri="{FF2B5EF4-FFF2-40B4-BE49-F238E27FC236}">
                <a16:creationId xmlns:a16="http://schemas.microsoft.com/office/drawing/2014/main" id="{6318DD6F-ABA5-9423-C409-E0A1A51C5EC4}"/>
              </a:ext>
            </a:extLst>
          </p:cNvPr>
          <p:cNvSpPr txBox="1">
            <a:spLocks/>
          </p:cNvSpPr>
          <p:nvPr/>
        </p:nvSpPr>
        <p:spPr>
          <a:xfrm>
            <a:off x="11115199" y="18513714"/>
            <a:ext cx="10515600" cy="821611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329184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1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b="1" spc="200" dirty="0">
                <a:solidFill>
                  <a:schemeClr val="bg1"/>
                </a:solidFill>
                <a:latin typeface="Gibson Light" panose="02000000000000000000" pitchFamily="2" charset="77"/>
              </a:rPr>
              <a:t>SECTION HEADER</a:t>
            </a:r>
          </a:p>
        </p:txBody>
      </p: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D62941B2-C93B-7A78-FBF9-9E876D070C3E}"/>
              </a:ext>
            </a:extLst>
          </p:cNvPr>
          <p:cNvCxnSpPr>
            <a:cxnSpLocks/>
          </p:cNvCxnSpPr>
          <p:nvPr/>
        </p:nvCxnSpPr>
        <p:spPr>
          <a:xfrm>
            <a:off x="13371229" y="19360251"/>
            <a:ext cx="6099858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3" name="TextBox 52">
            <a:extLst>
              <a:ext uri="{FF2B5EF4-FFF2-40B4-BE49-F238E27FC236}">
                <a16:creationId xmlns:a16="http://schemas.microsoft.com/office/drawing/2014/main" id="{D9B0E386-B331-2915-C174-D96B615029B6}"/>
              </a:ext>
            </a:extLst>
          </p:cNvPr>
          <p:cNvSpPr txBox="1"/>
          <p:nvPr/>
        </p:nvSpPr>
        <p:spPr>
          <a:xfrm>
            <a:off x="11566807" y="19665553"/>
            <a:ext cx="9579654" cy="61863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Lorem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laoreetLorem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 Lorem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</a:p>
          <a:p>
            <a:endParaRPr lang="en-US" sz="2200" dirty="0">
              <a:solidFill>
                <a:schemeClr val="bg1"/>
              </a:solidFill>
              <a:latin typeface="Gotham" pitchFamily="2" charset="0"/>
              <a:ea typeface="Gibson Book" pitchFamily="2" charset="77"/>
              <a:cs typeface="Gotham" pitchFamily="2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dolore magna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aliquam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erat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volutpat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wisi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enim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ad minim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veniam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quis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nostru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exerci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tation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ullamcorper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suscipit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lobortis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nisl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aliquip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ex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ea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commodo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consequat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dolore magna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aliquam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erat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volutpat</a:t>
            </a:r>
            <a:r>
              <a:rPr lang="en-US" sz="2200" dirty="0">
                <a:solidFill>
                  <a:schemeClr val="bg1"/>
                </a:solidFill>
                <a:latin typeface="Gotham" pitchFamily="2" charset="0"/>
                <a:ea typeface="Gibson Book" pitchFamily="2" charset="77"/>
                <a:cs typeface="Gotham" pitchFamily="2" charset="0"/>
              </a:rPr>
              <a:t>.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E3D2F499-985A-E1F4-0A80-76BBEB193E5F}"/>
              </a:ext>
            </a:extLst>
          </p:cNvPr>
          <p:cNvSpPr txBox="1"/>
          <p:nvPr/>
        </p:nvSpPr>
        <p:spPr>
          <a:xfrm>
            <a:off x="596130" y="21925872"/>
            <a:ext cx="6793453" cy="521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Gibson Medium" pitchFamily="2" charset="77"/>
                <a:ea typeface="Gibson Medium" pitchFamily="2" charset="77"/>
              </a:rPr>
              <a:t>Your Chart/Table Title Here</a:t>
            </a:r>
          </a:p>
        </p:txBody>
      </p:sp>
      <p:sp>
        <p:nvSpPr>
          <p:cNvPr id="73" name="Content Placeholder 2">
            <a:extLst>
              <a:ext uri="{FF2B5EF4-FFF2-40B4-BE49-F238E27FC236}">
                <a16:creationId xmlns:a16="http://schemas.microsoft.com/office/drawing/2014/main" id="{8F69302C-92B3-8118-3581-3C13EA646B2C}"/>
              </a:ext>
            </a:extLst>
          </p:cNvPr>
          <p:cNvSpPr txBox="1">
            <a:spLocks/>
          </p:cNvSpPr>
          <p:nvPr/>
        </p:nvSpPr>
        <p:spPr>
          <a:xfrm>
            <a:off x="11371231" y="17144789"/>
            <a:ext cx="9974396" cy="821611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3291840" rtl="0" eaLnBrk="1" latinLnBrk="0" hangingPunct="1">
              <a:lnSpc>
                <a:spcPct val="90000"/>
              </a:lnSpc>
              <a:spcBef>
                <a:spcPts val="3600"/>
              </a:spcBef>
              <a:buFont typeface="Arial" panose="020B0604020202020204" pitchFamily="34" charset="0"/>
              <a:buNone/>
              <a:defRPr sz="864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64592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7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29184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648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93776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658368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822960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987552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152144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316736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.</a:t>
            </a:r>
          </a:p>
        </p:txBody>
      </p:sp>
      <p:sp>
        <p:nvSpPr>
          <p:cNvPr id="77" name="Title 1">
            <a:extLst>
              <a:ext uri="{FF2B5EF4-FFF2-40B4-BE49-F238E27FC236}">
                <a16:creationId xmlns:a16="http://schemas.microsoft.com/office/drawing/2014/main" id="{73FC153A-5F5E-DA35-39C8-4934F463A8F5}"/>
              </a:ext>
            </a:extLst>
          </p:cNvPr>
          <p:cNvSpPr txBox="1">
            <a:spLocks/>
          </p:cNvSpPr>
          <p:nvPr/>
        </p:nvSpPr>
        <p:spPr>
          <a:xfrm>
            <a:off x="11005740" y="26266713"/>
            <a:ext cx="10515600" cy="821611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329184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1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b="1" spc="200" dirty="0">
                <a:solidFill>
                  <a:srgbClr val="1B5CAF"/>
                </a:solidFill>
                <a:latin typeface="Gibson Light" panose="02000000000000000000" pitchFamily="2" charset="77"/>
              </a:rPr>
              <a:t>SECTION HEADER</a:t>
            </a:r>
          </a:p>
        </p:txBody>
      </p: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77636421-A6E5-7BDF-9369-AB5EF14D1B37}"/>
              </a:ext>
            </a:extLst>
          </p:cNvPr>
          <p:cNvCxnSpPr>
            <a:cxnSpLocks/>
          </p:cNvCxnSpPr>
          <p:nvPr/>
        </p:nvCxnSpPr>
        <p:spPr>
          <a:xfrm>
            <a:off x="13261770" y="27113250"/>
            <a:ext cx="6099858" cy="0"/>
          </a:xfrm>
          <a:prstGeom prst="line">
            <a:avLst/>
          </a:prstGeom>
          <a:ln w="38100">
            <a:solidFill>
              <a:srgbClr val="0067C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9" name="Content Placeholder 2">
            <a:extLst>
              <a:ext uri="{FF2B5EF4-FFF2-40B4-BE49-F238E27FC236}">
                <a16:creationId xmlns:a16="http://schemas.microsoft.com/office/drawing/2014/main" id="{ED8B7CDE-517A-9DBB-8BE3-6C4AE654DA1E}"/>
              </a:ext>
            </a:extLst>
          </p:cNvPr>
          <p:cNvSpPr txBox="1">
            <a:spLocks/>
          </p:cNvSpPr>
          <p:nvPr/>
        </p:nvSpPr>
        <p:spPr>
          <a:xfrm>
            <a:off x="16311699" y="27974206"/>
            <a:ext cx="5100648" cy="3680373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3291840" rtl="0" eaLnBrk="1" latinLnBrk="0" hangingPunct="1">
              <a:lnSpc>
                <a:spcPct val="90000"/>
              </a:lnSpc>
              <a:spcBef>
                <a:spcPts val="3600"/>
              </a:spcBef>
              <a:buFont typeface="Arial" panose="020B0604020202020204" pitchFamily="34" charset="0"/>
              <a:buNone/>
              <a:defRPr sz="864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64592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7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29184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648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93776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658368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822960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987552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152144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3167360" indent="0" algn="ctr" defTabSz="3291840" rtl="0" eaLnBrk="1" latinLnBrk="0" hangingPunct="1">
              <a:lnSpc>
                <a:spcPct val="90000"/>
              </a:lnSpc>
              <a:spcBef>
                <a:spcPts val="1800"/>
              </a:spcBef>
              <a:buFont typeface="Arial" panose="020B0604020202020204" pitchFamily="34" charset="0"/>
              <a:buNone/>
              <a:defRPr sz="57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Lorem ipsum dolor sit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. Lorem ipsum dolor sit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. Lorem ipsum dolor sit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amet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consectetuer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adipiscing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elit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, sed diam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nonummy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nibh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euismod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tincidunt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ut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 </a:t>
            </a:r>
            <a:r>
              <a:rPr lang="en-US" sz="2200" dirty="0" err="1">
                <a:latin typeface="Gotham" pitchFamily="2" charset="0"/>
                <a:ea typeface="Gibson Book" pitchFamily="2" charset="77"/>
                <a:cs typeface="Gotham" pitchFamily="2" charset="0"/>
              </a:rPr>
              <a:t>laoreet</a:t>
            </a:r>
            <a:r>
              <a:rPr lang="en-US" sz="2200" dirty="0">
                <a:latin typeface="Gotham" pitchFamily="2" charset="0"/>
                <a:ea typeface="Gibson Book" pitchFamily="2" charset="77"/>
                <a:cs typeface="Gotham" pitchFamily="2" charset="0"/>
              </a:rPr>
              <a:t>.</a:t>
            </a:r>
          </a:p>
          <a:p>
            <a:pPr algn="l"/>
            <a:endParaRPr lang="en-US" sz="2200" dirty="0">
              <a:latin typeface="Gotham" pitchFamily="2" charset="0"/>
              <a:ea typeface="Gibson Book" pitchFamily="2" charset="77"/>
              <a:cs typeface="Gotham" pitchFamily="2" charset="0"/>
            </a:endParaRPr>
          </a:p>
          <a:p>
            <a:pPr algn="l"/>
            <a:endParaRPr lang="en-US" sz="2200" dirty="0">
              <a:latin typeface="Gotham" pitchFamily="2" charset="0"/>
              <a:ea typeface="Gibson Book" pitchFamily="2" charset="77"/>
              <a:cs typeface="Gotham" pitchFamily="2" charset="0"/>
            </a:endParaRPr>
          </a:p>
        </p:txBody>
      </p:sp>
      <p:pic>
        <p:nvPicPr>
          <p:cNvPr id="14" name="Picture 13">
            <a:extLst>
              <a:ext uri="{FF2B5EF4-FFF2-40B4-BE49-F238E27FC236}">
                <a16:creationId xmlns:a16="http://schemas.microsoft.com/office/drawing/2014/main" id="{04E3676B-635B-01F1-02F3-ADD0D1782F0F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t="15074" b="16899"/>
          <a:stretch/>
        </p:blipFill>
        <p:spPr>
          <a:xfrm>
            <a:off x="11394384" y="6776192"/>
            <a:ext cx="10007756" cy="4318036"/>
          </a:xfrm>
          <a:prstGeom prst="rect">
            <a:avLst/>
          </a:prstGeom>
        </p:spPr>
      </p:pic>
      <p:pic>
        <p:nvPicPr>
          <p:cNvPr id="39" name="Picture 38">
            <a:extLst>
              <a:ext uri="{FF2B5EF4-FFF2-40B4-BE49-F238E27FC236}">
                <a16:creationId xmlns:a16="http://schemas.microsoft.com/office/drawing/2014/main" id="{A198D580-F9B9-BCB1-DE19-D29583BDB082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t="15074" b="16899"/>
          <a:stretch/>
        </p:blipFill>
        <p:spPr>
          <a:xfrm>
            <a:off x="11394384" y="12535053"/>
            <a:ext cx="10007756" cy="4318036"/>
          </a:xfrm>
          <a:prstGeom prst="rect">
            <a:avLst/>
          </a:prstGeom>
        </p:spPr>
      </p:pic>
      <p:pic>
        <p:nvPicPr>
          <p:cNvPr id="71" name="Picture 70">
            <a:extLst>
              <a:ext uri="{FF2B5EF4-FFF2-40B4-BE49-F238E27FC236}">
                <a16:creationId xmlns:a16="http://schemas.microsoft.com/office/drawing/2014/main" id="{36809648-51E3-4773-3E69-CE26B633CB4E}"/>
              </a:ext>
            </a:extLst>
          </p:cNvPr>
          <p:cNvPicPr>
            <a:picLocks noChangeAspect="1"/>
          </p:cNvPicPr>
          <p:nvPr/>
        </p:nvPicPr>
        <p:blipFill rotWithShape="1">
          <a:blip r:embed="rId4"/>
          <a:srcRect l="3192" r="4417"/>
          <a:stretch/>
        </p:blipFill>
        <p:spPr>
          <a:xfrm>
            <a:off x="11394384" y="27614777"/>
            <a:ext cx="4581939" cy="4327932"/>
          </a:xfrm>
          <a:prstGeom prst="rect">
            <a:avLst/>
          </a:prstGeom>
        </p:spPr>
      </p:pic>
      <p:graphicFrame>
        <p:nvGraphicFramePr>
          <p:cNvPr id="83" name="Chart 82">
            <a:extLst>
              <a:ext uri="{FF2B5EF4-FFF2-40B4-BE49-F238E27FC236}">
                <a16:creationId xmlns:a16="http://schemas.microsoft.com/office/drawing/2014/main" id="{1D13E8CC-CA70-48D9-7B75-1224837BB93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84774099"/>
              </p:ext>
            </p:extLst>
          </p:nvPr>
        </p:nvGraphicFramePr>
        <p:xfrm>
          <a:off x="596131" y="17187764"/>
          <a:ext cx="10072799" cy="43552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85" name="Chart 84">
            <a:extLst>
              <a:ext uri="{FF2B5EF4-FFF2-40B4-BE49-F238E27FC236}">
                <a16:creationId xmlns:a16="http://schemas.microsoft.com/office/drawing/2014/main" id="{FF628BEF-B05E-3BC7-C06C-C5B71E92A17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69676887"/>
              </p:ext>
            </p:extLst>
          </p:nvPr>
        </p:nvGraphicFramePr>
        <p:xfrm>
          <a:off x="603477" y="22537032"/>
          <a:ext cx="10104012" cy="43551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sp>
        <p:nvSpPr>
          <p:cNvPr id="3" name="Header Bottom Line">
            <a:extLst>
              <a:ext uri="{FF2B5EF4-FFF2-40B4-BE49-F238E27FC236}">
                <a16:creationId xmlns:a16="http://schemas.microsoft.com/office/drawing/2014/main" id="{97C573F9-91E8-9D81-51B3-379B62D6471C}"/>
              </a:ext>
            </a:extLst>
          </p:cNvPr>
          <p:cNvSpPr/>
          <p:nvPr/>
        </p:nvSpPr>
        <p:spPr>
          <a:xfrm>
            <a:off x="-19770" y="4984823"/>
            <a:ext cx="22004908" cy="14761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ader Background">
            <a:extLst>
              <a:ext uri="{FF2B5EF4-FFF2-40B4-BE49-F238E27FC236}">
                <a16:creationId xmlns:a16="http://schemas.microsoft.com/office/drawing/2014/main" id="{531D5302-36D2-0B79-24DE-7A15646F0F34}"/>
              </a:ext>
            </a:extLst>
          </p:cNvPr>
          <p:cNvSpPr/>
          <p:nvPr/>
        </p:nvSpPr>
        <p:spPr>
          <a:xfrm>
            <a:off x="-19770" y="-70758"/>
            <a:ext cx="21985139" cy="5055581"/>
          </a:xfrm>
          <a:prstGeom prst="rect">
            <a:avLst/>
          </a:prstGeom>
          <a:solidFill>
            <a:srgbClr val="0067C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Green Header Gradient">
            <a:extLst>
              <a:ext uri="{FF2B5EF4-FFF2-40B4-BE49-F238E27FC236}">
                <a16:creationId xmlns:a16="http://schemas.microsoft.com/office/drawing/2014/main" id="{A0240003-E769-85D1-C485-80EC2AE7EF00}"/>
              </a:ext>
            </a:extLst>
          </p:cNvPr>
          <p:cNvSpPr/>
          <p:nvPr/>
        </p:nvSpPr>
        <p:spPr>
          <a:xfrm>
            <a:off x="10141526" y="128200"/>
            <a:ext cx="11863067" cy="4856623"/>
          </a:xfrm>
          <a:prstGeom prst="rect">
            <a:avLst/>
          </a:prstGeom>
          <a:gradFill flip="none" rotWithShape="1">
            <a:gsLst>
              <a:gs pos="13000">
                <a:srgbClr val="00B050"/>
              </a:gs>
              <a:gs pos="49000">
                <a:srgbClr val="C0D8C5">
                  <a:alpha val="0"/>
                </a:srgbClr>
              </a:gs>
              <a:gs pos="100000">
                <a:srgbClr val="005DB8">
                  <a:alpha val="0"/>
                </a:srgbClr>
              </a:gs>
            </a:gsLst>
            <a:lin ang="135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oster Title">
            <a:extLst>
              <a:ext uri="{FF2B5EF4-FFF2-40B4-BE49-F238E27FC236}">
                <a16:creationId xmlns:a16="http://schemas.microsoft.com/office/drawing/2014/main" id="{29FC2965-ED60-31DE-75EF-0504090897FC}"/>
              </a:ext>
            </a:extLst>
          </p:cNvPr>
          <p:cNvSpPr txBox="1">
            <a:spLocks/>
          </p:cNvSpPr>
          <p:nvPr/>
        </p:nvSpPr>
        <p:spPr>
          <a:xfrm>
            <a:off x="4649570" y="975687"/>
            <a:ext cx="12935381" cy="2180950"/>
          </a:xfrm>
          <a:prstGeom prst="rect">
            <a:avLst/>
          </a:prstGeom>
        </p:spPr>
        <p:txBody>
          <a:bodyPr>
            <a:noAutofit/>
          </a:bodyPr>
          <a:lstStyle>
            <a:lvl1pPr algn="l" defTabSz="219456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056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b="1" dirty="0">
                <a:solidFill>
                  <a:schemeClr val="bg1"/>
                </a:solidFill>
                <a:latin typeface="Gibson Light" panose="02000000000000000000" pitchFamily="2" charset="77"/>
                <a:ea typeface="Gibson Light" pitchFamily="2" charset="77"/>
                <a:cs typeface="Gotham Bold" pitchFamily="2" charset="0"/>
              </a:rPr>
              <a:t>Your</a:t>
            </a:r>
            <a:r>
              <a:rPr lang="en-US" sz="7200" b="1" dirty="0">
                <a:latin typeface="Gibson Light" panose="02000000000000000000" pitchFamily="2" charset="77"/>
                <a:ea typeface="Gibson Light" pitchFamily="2" charset="77"/>
                <a:cs typeface="Gotham Bold" pitchFamily="2" charset="0"/>
              </a:rPr>
              <a:t> </a:t>
            </a:r>
            <a:r>
              <a:rPr lang="en-US" sz="7200" b="1" dirty="0">
                <a:solidFill>
                  <a:schemeClr val="bg1"/>
                </a:solidFill>
                <a:latin typeface="Gibson Light" panose="02000000000000000000" pitchFamily="2" charset="77"/>
                <a:ea typeface="Gibson Light" pitchFamily="2" charset="77"/>
                <a:cs typeface="Gotham Bold" pitchFamily="2" charset="0"/>
              </a:rPr>
              <a:t>Poster Title Here</a:t>
            </a:r>
            <a:br>
              <a:rPr lang="en-US" sz="7200" b="1" dirty="0">
                <a:solidFill>
                  <a:schemeClr val="bg1"/>
                </a:solidFill>
                <a:latin typeface="Gibson Light" panose="02000000000000000000" pitchFamily="2" charset="77"/>
                <a:ea typeface="Gibson Light" pitchFamily="2" charset="77"/>
                <a:cs typeface="Gotham Bold" pitchFamily="2" charset="0"/>
              </a:rPr>
            </a:br>
            <a:r>
              <a:rPr lang="en-US" sz="7200" b="1" dirty="0">
                <a:solidFill>
                  <a:schemeClr val="bg1"/>
                </a:solidFill>
                <a:latin typeface="Gibson Light" panose="02000000000000000000" pitchFamily="2" charset="77"/>
                <a:ea typeface="Gibson Light" pitchFamily="2" charset="77"/>
                <a:cs typeface="Gotham Bold" pitchFamily="2" charset="0"/>
              </a:rPr>
              <a:t>Moving Into Two Lines</a:t>
            </a:r>
          </a:p>
        </p:txBody>
      </p:sp>
      <p:sp>
        <p:nvSpPr>
          <p:cNvPr id="10" name="Text Under Title">
            <a:extLst>
              <a:ext uri="{FF2B5EF4-FFF2-40B4-BE49-F238E27FC236}">
                <a16:creationId xmlns:a16="http://schemas.microsoft.com/office/drawing/2014/main" id="{C9BFEB48-C42C-28E6-3EE7-E3F48C0F0113}"/>
              </a:ext>
            </a:extLst>
          </p:cNvPr>
          <p:cNvSpPr txBox="1"/>
          <p:nvPr/>
        </p:nvSpPr>
        <p:spPr>
          <a:xfrm>
            <a:off x="7754358" y="3465010"/>
            <a:ext cx="665799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Gotham Medium" pitchFamily="2" charset="0"/>
                <a:cs typeface="Gotham Medium" pitchFamily="2" charset="0"/>
              </a:rPr>
              <a:t>Author(s) Name(s) Here</a:t>
            </a:r>
          </a:p>
          <a:p>
            <a:pPr algn="ctr"/>
            <a:r>
              <a:rPr lang="en-US" sz="2000" dirty="0">
                <a:solidFill>
                  <a:schemeClr val="bg1"/>
                </a:solidFill>
                <a:latin typeface="Gotham Medium" pitchFamily="2" charset="0"/>
                <a:cs typeface="Gotham Medium" pitchFamily="2" charset="0"/>
              </a:rPr>
              <a:t>College or Department Affiliation Here</a:t>
            </a:r>
          </a:p>
        </p:txBody>
      </p:sp>
      <p:pic>
        <p:nvPicPr>
          <p:cNvPr id="15" name="TAMU-CC Logo" descr="A logo with white text&#10;&#10;AI-generated content may be incorrect.">
            <a:extLst>
              <a:ext uri="{FF2B5EF4-FFF2-40B4-BE49-F238E27FC236}">
                <a16:creationId xmlns:a16="http://schemas.microsoft.com/office/drawing/2014/main" id="{2FBA7078-E100-22BD-AA2B-287942883D84}"/>
              </a:ext>
            </a:extLst>
          </p:cNvPr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473291" y="666398"/>
            <a:ext cx="4353902" cy="2678693"/>
          </a:xfrm>
          <a:prstGeom prst="rect">
            <a:avLst/>
          </a:prstGeom>
        </p:spPr>
      </p:pic>
      <p:sp>
        <p:nvSpPr>
          <p:cNvPr id="87" name="TextBox 86">
            <a:extLst>
              <a:ext uri="{FF2B5EF4-FFF2-40B4-BE49-F238E27FC236}">
                <a16:creationId xmlns:a16="http://schemas.microsoft.com/office/drawing/2014/main" id="{B32C6CD9-626A-3D9E-D5F3-C4311653C68E}"/>
              </a:ext>
            </a:extLst>
          </p:cNvPr>
          <p:cNvSpPr txBox="1"/>
          <p:nvPr/>
        </p:nvSpPr>
        <p:spPr>
          <a:xfrm>
            <a:off x="4302177" y="21478773"/>
            <a:ext cx="272870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Gibson Book" pitchFamily="2" charset="77"/>
                <a:ea typeface="Gibson Book" pitchFamily="2" charset="77"/>
              </a:rPr>
              <a:t>Figure X. Information Here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AB216DFD-D4A4-083B-54F4-2B5F1EEF9F92}"/>
              </a:ext>
            </a:extLst>
          </p:cNvPr>
          <p:cNvSpPr txBox="1"/>
          <p:nvPr/>
        </p:nvSpPr>
        <p:spPr>
          <a:xfrm>
            <a:off x="4302177" y="26790815"/>
            <a:ext cx="272870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Gibson Book" pitchFamily="2" charset="77"/>
                <a:ea typeface="Gibson Book" pitchFamily="2" charset="77"/>
              </a:rPr>
              <a:t>Figure X. Information Here</a:t>
            </a:r>
          </a:p>
        </p:txBody>
      </p:sp>
    </p:spTree>
    <p:extLst>
      <p:ext uri="{BB962C8B-B14F-4D97-AF65-F5344CB8AC3E}">
        <p14:creationId xmlns:p14="http://schemas.microsoft.com/office/powerpoint/2010/main" val="6891408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Islander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1B5CAF"/>
      </a:accent1>
      <a:accent2>
        <a:srgbClr val="00843F"/>
      </a:accent2>
      <a:accent3>
        <a:srgbClr val="9A9EA2"/>
      </a:accent3>
      <a:accent4>
        <a:srgbClr val="1090D2"/>
      </a:accent4>
      <a:accent5>
        <a:srgbClr val="00AF47"/>
      </a:accent5>
      <a:accent6>
        <a:srgbClr val="00253E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193</TotalTime>
  <Words>587</Words>
  <Application>Microsoft Macintosh PowerPoint</Application>
  <PresentationFormat>Custom</PresentationFormat>
  <Paragraphs>30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10" baseType="lpstr">
      <vt:lpstr>Arial</vt:lpstr>
      <vt:lpstr>Calibri</vt:lpstr>
      <vt:lpstr>Calibri Light</vt:lpstr>
      <vt:lpstr>Gibson Book</vt:lpstr>
      <vt:lpstr>Gibson Light</vt:lpstr>
      <vt:lpstr>Gibson Medium</vt:lpstr>
      <vt:lpstr>Gotham</vt:lpstr>
      <vt:lpstr>Gotham Medium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Estevanes, Ean</dc:creator>
  <cp:lastModifiedBy>Solis, Richard</cp:lastModifiedBy>
  <cp:revision>17</cp:revision>
  <dcterms:created xsi:type="dcterms:W3CDTF">2025-02-07T18:30:54Z</dcterms:created>
  <dcterms:modified xsi:type="dcterms:W3CDTF">2025-02-24T23:52:48Z</dcterms:modified>
</cp:coreProperties>
</file>

<file path=docProps/thumbnail.jpeg>
</file>